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42"/>
  </p:notesMasterIdLst>
  <p:sldIdLst>
    <p:sldId id="312" r:id="rId2"/>
    <p:sldId id="257" r:id="rId3"/>
    <p:sldId id="313" r:id="rId4"/>
    <p:sldId id="258" r:id="rId5"/>
    <p:sldId id="260" r:id="rId6"/>
    <p:sldId id="261" r:id="rId7"/>
    <p:sldId id="262" r:id="rId8"/>
    <p:sldId id="263" r:id="rId9"/>
    <p:sldId id="316" r:id="rId10"/>
    <p:sldId id="317" r:id="rId11"/>
    <p:sldId id="264" r:id="rId12"/>
    <p:sldId id="346" r:id="rId13"/>
    <p:sldId id="266" r:id="rId14"/>
    <p:sldId id="318" r:id="rId15"/>
    <p:sldId id="319" r:id="rId16"/>
    <p:sldId id="331" r:id="rId17"/>
    <p:sldId id="320" r:id="rId18"/>
    <p:sldId id="321" r:id="rId19"/>
    <p:sldId id="322" r:id="rId20"/>
    <p:sldId id="323" r:id="rId21"/>
    <p:sldId id="324" r:id="rId22"/>
    <p:sldId id="333" r:id="rId23"/>
    <p:sldId id="334" r:id="rId24"/>
    <p:sldId id="335" r:id="rId25"/>
    <p:sldId id="325" r:id="rId26"/>
    <p:sldId id="326" r:id="rId27"/>
    <p:sldId id="327" r:id="rId28"/>
    <p:sldId id="328" r:id="rId29"/>
    <p:sldId id="329" r:id="rId30"/>
    <p:sldId id="337" r:id="rId31"/>
    <p:sldId id="338" r:id="rId32"/>
    <p:sldId id="339" r:id="rId33"/>
    <p:sldId id="330" r:id="rId34"/>
    <p:sldId id="336" r:id="rId35"/>
    <p:sldId id="340" r:id="rId36"/>
    <p:sldId id="341" r:id="rId37"/>
    <p:sldId id="342" r:id="rId38"/>
    <p:sldId id="343" r:id="rId39"/>
    <p:sldId id="344" r:id="rId40"/>
    <p:sldId id="345" r:id="rId41"/>
  </p:sldIdLst>
  <p:sldSz cx="9144000" cy="5143500" type="screen16x9"/>
  <p:notesSz cx="6858000" cy="9144000"/>
  <p:embeddedFontLst>
    <p:embeddedFont>
      <p:font typeface="DM Sans" pitchFamily="2" charset="0"/>
      <p:regular r:id="rId43"/>
      <p:bold r:id="rId44"/>
      <p:italic r:id="rId45"/>
      <p:boldItalic r:id="rId46"/>
    </p:embeddedFont>
    <p:embeddedFont>
      <p:font typeface="Lato" panose="020F0502020204030203" pitchFamily="34" charset="0"/>
      <p:regular r:id="rId47"/>
      <p:bold r:id="rId48"/>
      <p:italic r:id="rId49"/>
      <p:boldItalic r:id="rId50"/>
    </p:embeddedFont>
    <p:embeddedFont>
      <p:font typeface="Lato Light" panose="020F0502020204030203" pitchFamily="34" charset="0"/>
      <p:regular r:id="rId51"/>
      <p:italic r:id="rId52"/>
    </p:embeddedFont>
    <p:embeddedFont>
      <p:font typeface="Lexend" panose="020B0604020202020204" charset="0"/>
      <p:regular r:id="rId53"/>
      <p:bold r:id="rId54"/>
    </p:embeddedFont>
    <p:embeddedFont>
      <p:font typeface="Nunito Light" pitchFamily="2" charset="0"/>
      <p:regular r:id="rId55"/>
      <p:italic r:id="rId56"/>
    </p:embeddedFont>
    <p:embeddedFont>
      <p:font typeface="Poppins" panose="00000500000000000000" pitchFamily="2" charset="0"/>
      <p:regular r:id="rId57"/>
      <p:bold r:id="rId58"/>
      <p:italic r:id="rId59"/>
      <p:boldItalic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A87069A-F472-4D29-B668-7B599F0932C7}">
  <a:tblStyle styleId="{3A87069A-F472-4D29-B668-7B599F0932C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0FF26E7-5784-4F8C-B524-711FE9DDA613}"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65" autoAdjust="0"/>
    <p:restoredTop sz="69412" autoAdjust="0"/>
  </p:normalViewPr>
  <p:slideViewPr>
    <p:cSldViewPr snapToGrid="0">
      <p:cViewPr varScale="1">
        <p:scale>
          <a:sx n="75" d="100"/>
          <a:sy n="75" d="100"/>
        </p:scale>
        <p:origin x="1675"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59" Type="http://schemas.openxmlformats.org/officeDocument/2006/relationships/font" Target="fonts/font17.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2.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a:extLst>
            <a:ext uri="{FF2B5EF4-FFF2-40B4-BE49-F238E27FC236}">
              <a16:creationId xmlns:a16="http://schemas.microsoft.com/office/drawing/2014/main" id="{5DA78091-52C8-B2E6-73C4-E694E0DE5215}"/>
            </a:ext>
          </a:extLst>
        </p:cNvPr>
        <p:cNvGrpSpPr/>
        <p:nvPr/>
      </p:nvGrpSpPr>
      <p:grpSpPr>
        <a:xfrm>
          <a:off x="0" y="0"/>
          <a:ext cx="0" cy="0"/>
          <a:chOff x="0" y="0"/>
          <a:chExt cx="0" cy="0"/>
        </a:xfrm>
      </p:grpSpPr>
      <p:sp>
        <p:nvSpPr>
          <p:cNvPr id="430" name="Google Shape;430;g1ec6bf594d1_0_98:notes">
            <a:extLst>
              <a:ext uri="{FF2B5EF4-FFF2-40B4-BE49-F238E27FC236}">
                <a16:creationId xmlns:a16="http://schemas.microsoft.com/office/drawing/2014/main" id="{44D316CA-D2DD-B16E-8F47-47A3A4D5AA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1ec6bf594d1_0_98:notes">
            <a:extLst>
              <a:ext uri="{FF2B5EF4-FFF2-40B4-BE49-F238E27FC236}">
                <a16:creationId xmlns:a16="http://schemas.microsoft.com/office/drawing/2014/main" id="{B0F3EBFC-CFD5-A540-6D35-32EAC58BD3F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dirty="0"/>
              <a:t>Xin </a:t>
            </a:r>
            <a:r>
              <a:rPr lang="en-US" dirty="0" err="1"/>
              <a:t>chào</a:t>
            </a:r>
            <a:r>
              <a:rPr lang="en-US" dirty="0"/>
              <a:t> </a:t>
            </a:r>
            <a:r>
              <a:rPr lang="en-US" dirty="0" err="1"/>
              <a:t>hội</a:t>
            </a:r>
            <a:r>
              <a:rPr lang="en-US" dirty="0"/>
              <a:t> </a:t>
            </a:r>
            <a:r>
              <a:rPr lang="en-US" dirty="0" err="1"/>
              <a:t>đồng</a:t>
            </a:r>
            <a:r>
              <a:rPr lang="en-US" dirty="0"/>
              <a:t>, </a:t>
            </a:r>
            <a:r>
              <a:rPr lang="en-US" dirty="0" err="1"/>
              <a:t>thầy</a:t>
            </a:r>
            <a:r>
              <a:rPr lang="en-US" dirty="0"/>
              <a:t> </a:t>
            </a:r>
            <a:r>
              <a:rPr lang="en-US" dirty="0" err="1"/>
              <a:t>cô</a:t>
            </a:r>
            <a:r>
              <a:rPr lang="en-US" dirty="0"/>
              <a:t> </a:t>
            </a:r>
            <a:r>
              <a:rPr lang="en-US" dirty="0" err="1"/>
              <a:t>và</a:t>
            </a:r>
            <a:r>
              <a:rPr lang="en-US" dirty="0"/>
              <a:t> </a:t>
            </a:r>
            <a:r>
              <a:rPr lang="en-US" dirty="0" err="1"/>
              <a:t>các</a:t>
            </a:r>
            <a:r>
              <a:rPr lang="en-US" dirty="0"/>
              <a:t> </a:t>
            </a:r>
            <a:r>
              <a:rPr lang="en-US" dirty="0" err="1"/>
              <a:t>bạn</a:t>
            </a:r>
            <a:r>
              <a:rPr lang="en-US" dirty="0"/>
              <a:t>.</a:t>
            </a:r>
          </a:p>
          <a:p>
            <a:pPr>
              <a:buNone/>
            </a:pPr>
            <a:endParaRPr lang="en-US" dirty="0"/>
          </a:p>
          <a:p>
            <a:pPr>
              <a:buNone/>
            </a:pPr>
            <a:r>
              <a:rPr lang="vi-VN" dirty="0"/>
              <a:t>Em xin đại diện nhóm báo cáo về đề tài: </a:t>
            </a:r>
            <a:r>
              <a:rPr lang="vi-VN" b="1" dirty="0"/>
              <a:t>Xây dựng website thương mại và học tập trực tuyến V-learning tích hợp thanh toán trực tuyến và bảo mật cao</a:t>
            </a:r>
            <a:r>
              <a:rPr lang="vi-VN" dirty="0"/>
              <a:t>.</a:t>
            </a:r>
            <a:endParaRPr lang="en-US" dirty="0"/>
          </a:p>
          <a:p>
            <a:pPr>
              <a:buNone/>
            </a:pPr>
            <a:endParaRPr lang="en-US" dirty="0"/>
          </a:p>
        </p:txBody>
      </p:sp>
    </p:spTree>
    <p:extLst>
      <p:ext uri="{BB962C8B-B14F-4D97-AF65-F5344CB8AC3E}">
        <p14:creationId xmlns:p14="http://schemas.microsoft.com/office/powerpoint/2010/main" val="41504425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Để</a:t>
            </a:r>
            <a:r>
              <a:rPr lang="en-US" dirty="0"/>
              <a:t> </a:t>
            </a:r>
            <a:r>
              <a:rPr lang="en-US" dirty="0" err="1"/>
              <a:t>phát</a:t>
            </a:r>
            <a:r>
              <a:rPr lang="en-US" dirty="0"/>
              <a:t> </a:t>
            </a:r>
            <a:r>
              <a:rPr lang="en-US" dirty="0" err="1"/>
              <a:t>triển</a:t>
            </a:r>
            <a:r>
              <a:rPr lang="en-US" dirty="0"/>
              <a:t> </a:t>
            </a:r>
            <a:r>
              <a:rPr lang="en-US" dirty="0" err="1"/>
              <a:t>hệ</a:t>
            </a:r>
            <a:r>
              <a:rPr lang="en-US" dirty="0"/>
              <a:t> </a:t>
            </a:r>
            <a:r>
              <a:rPr lang="en-US" dirty="0" err="1"/>
              <a:t>thống</a:t>
            </a:r>
            <a:r>
              <a:rPr lang="en-US" dirty="0"/>
              <a:t> </a:t>
            </a:r>
            <a:r>
              <a:rPr lang="en-US" dirty="0" err="1"/>
              <a:t>trong</a:t>
            </a:r>
            <a:r>
              <a:rPr lang="en-US" dirty="0"/>
              <a:t> </a:t>
            </a:r>
            <a:r>
              <a:rPr lang="en-US" dirty="0" err="1"/>
              <a:t>thời</a:t>
            </a:r>
            <a:r>
              <a:rPr lang="en-US" dirty="0"/>
              <a:t> </a:t>
            </a:r>
            <a:r>
              <a:rPr lang="en-US" dirty="0" err="1"/>
              <a:t>gian</a:t>
            </a:r>
            <a:r>
              <a:rPr lang="en-US" dirty="0"/>
              <a:t> </a:t>
            </a:r>
            <a:r>
              <a:rPr lang="en-US" dirty="0" err="1"/>
              <a:t>vừa</a:t>
            </a:r>
            <a:r>
              <a:rPr lang="en-US" dirty="0"/>
              <a:t> qua </a:t>
            </a:r>
            <a:r>
              <a:rPr lang="en-US" dirty="0" err="1"/>
              <a:t>nhóm</a:t>
            </a:r>
            <a:r>
              <a:rPr lang="en-US" dirty="0"/>
              <a:t> </a:t>
            </a:r>
            <a:r>
              <a:rPr lang="en-US" dirty="0" err="1"/>
              <a:t>đã</a:t>
            </a:r>
            <a:r>
              <a:rPr lang="en-US" dirty="0"/>
              <a:t> </a:t>
            </a:r>
            <a:r>
              <a:rPr lang="en-US" dirty="0" err="1"/>
              <a:t>ứng</a:t>
            </a:r>
            <a:r>
              <a:rPr lang="en-US" dirty="0"/>
              <a:t> </a:t>
            </a:r>
            <a:r>
              <a:rPr lang="en-US" dirty="0" err="1"/>
              <a:t>dụng</a:t>
            </a:r>
            <a:r>
              <a:rPr lang="en-US" dirty="0"/>
              <a:t> </a:t>
            </a:r>
            <a:r>
              <a:rPr lang="en-US" dirty="0" err="1"/>
              <a:t>quy</a:t>
            </a:r>
            <a:r>
              <a:rPr lang="en-US" dirty="0"/>
              <a:t> </a:t>
            </a:r>
            <a:r>
              <a:rPr lang="en-US" dirty="0" err="1"/>
              <a:t>trình</a:t>
            </a:r>
            <a:r>
              <a:rPr lang="en-US" dirty="0"/>
              <a:t> scrum</a:t>
            </a:r>
          </a:p>
          <a:p>
            <a:endParaRPr lang="en-US" dirty="0"/>
          </a:p>
          <a:p>
            <a:r>
              <a:rPr lang="vi-VN" dirty="0"/>
              <a:t>mô hình Scrum – một phương pháp phát triển phần mềm linh hoạt theo hướng Agile.</a:t>
            </a:r>
            <a:r>
              <a:rPr lang="en-US" dirty="0"/>
              <a:t> </a:t>
            </a:r>
            <a:r>
              <a:rPr lang="en-US" dirty="0" err="1"/>
              <a:t>Với</a:t>
            </a:r>
            <a:r>
              <a:rPr lang="en-US" dirty="0"/>
              <a:t> </a:t>
            </a:r>
            <a:r>
              <a:rPr lang="en-US" dirty="0" err="1"/>
              <a:t>mô</a:t>
            </a:r>
            <a:r>
              <a:rPr lang="en-US" dirty="0"/>
              <a:t> </a:t>
            </a:r>
            <a:r>
              <a:rPr lang="en-US" dirty="0" err="1"/>
              <a:t>hình</a:t>
            </a:r>
            <a:r>
              <a:rPr lang="en-US" dirty="0"/>
              <a:t> </a:t>
            </a:r>
            <a:r>
              <a:rPr lang="en-US" dirty="0" err="1"/>
              <a:t>này</a:t>
            </a:r>
            <a:r>
              <a:rPr lang="en-US" dirty="0"/>
              <a:t>, t</a:t>
            </a:r>
            <a:r>
              <a:rPr lang="vi-VN" dirty="0"/>
              <a:t>hay vì làm toàn bộ sản phẩm một lần, Scrum chia công việc thành các giai đoạn nhỏ gọi là Sprint. Mỗi Sprint thường kéo dài 1–4 tuần và tạo ra một phần sản phẩm có thể chạy được, có thể kiểm thử và thu nhận phản hồi để cải tiến ở Sprint sau</a:t>
            </a:r>
            <a:r>
              <a:rPr lang="en-US" dirty="0"/>
              <a:t>. </a:t>
            </a:r>
          </a:p>
          <a:p>
            <a:endParaRPr lang="en-US" dirty="0"/>
          </a:p>
        </p:txBody>
      </p:sp>
    </p:spTree>
    <p:extLst>
      <p:ext uri="{BB962C8B-B14F-4D97-AF65-F5344CB8AC3E}">
        <p14:creationId xmlns:p14="http://schemas.microsoft.com/office/powerpoint/2010/main" val="17340779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2a1f5447211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 name="Google Shape;566;g2a1f5447211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Trong Scrum, có ba vai trò chính. Product Owner là người quản lý yêu cầu và xác định ưu tiên. Scrum Master là người hỗ trợ nhóm, đảm bảo nhóm tuân theo quy trình Scrum và giải quyết các trở ngại. Cuối cùng là Development Team – là nhóm lập trình viên và tester, chịu trách nhiệm thực hiện sản phẩm</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a:extLst>
            <a:ext uri="{FF2B5EF4-FFF2-40B4-BE49-F238E27FC236}">
              <a16:creationId xmlns:a16="http://schemas.microsoft.com/office/drawing/2014/main" id="{C93F1A22-589B-EFDD-5F3B-19086C806DEB}"/>
            </a:ext>
          </a:extLst>
        </p:cNvPr>
        <p:cNvGrpSpPr/>
        <p:nvPr/>
      </p:nvGrpSpPr>
      <p:grpSpPr>
        <a:xfrm>
          <a:off x="0" y="0"/>
          <a:ext cx="0" cy="0"/>
          <a:chOff x="0" y="0"/>
          <a:chExt cx="0" cy="0"/>
        </a:xfrm>
      </p:grpSpPr>
      <p:sp>
        <p:nvSpPr>
          <p:cNvPr id="590" name="Google Shape;590;g2a1f5447211_0_40:notes">
            <a:extLst>
              <a:ext uri="{FF2B5EF4-FFF2-40B4-BE49-F238E27FC236}">
                <a16:creationId xmlns:a16="http://schemas.microsoft.com/office/drawing/2014/main" id="{CA50CA16-1374-B0F7-7209-9D7DD3583A9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2a1f5447211_0_40:notes">
            <a:extLst>
              <a:ext uri="{FF2B5EF4-FFF2-40B4-BE49-F238E27FC236}">
                <a16:creationId xmlns:a16="http://schemas.microsoft.com/office/drawing/2014/main" id="{150B316A-195B-A769-2E07-8DBE2FD3A3A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None/>
            </a:pPr>
            <a:r>
              <a:rPr lang="vi-VN" dirty="0"/>
              <a:t>Quy trình Scrum bắt đầu từ việc </a:t>
            </a:r>
            <a:r>
              <a:rPr lang="vi-VN" b="1" dirty="0"/>
              <a:t>Product Owner</a:t>
            </a:r>
            <a:r>
              <a:rPr lang="vi-VN" dirty="0"/>
              <a:t> xây dựng danh sách các yêu cầu gọi là </a:t>
            </a:r>
            <a:r>
              <a:rPr lang="vi-VN" b="1" dirty="0"/>
              <a:t>Product Backlog</a:t>
            </a:r>
            <a:r>
              <a:rPr lang="vi-VN" dirty="0"/>
              <a:t>.</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dirty="0"/>
              <a:t>Sau đó, nhóm </a:t>
            </a:r>
            <a:r>
              <a:rPr lang="en-US" dirty="0"/>
              <a:t>bao </a:t>
            </a:r>
            <a:r>
              <a:rPr lang="en-US" dirty="0" err="1"/>
              <a:t>gồm</a:t>
            </a:r>
            <a:r>
              <a:rPr lang="en-US" dirty="0"/>
              <a:t> </a:t>
            </a:r>
            <a:r>
              <a:rPr lang="en-US" b="1" dirty="0"/>
              <a:t>Scrum master</a:t>
            </a:r>
            <a:r>
              <a:rPr lang="en-US" dirty="0"/>
              <a:t> </a:t>
            </a:r>
            <a:r>
              <a:rPr lang="en-US" dirty="0" err="1"/>
              <a:t>và</a:t>
            </a:r>
            <a:r>
              <a:rPr lang="en-US" dirty="0"/>
              <a:t> </a:t>
            </a:r>
            <a:r>
              <a:rPr lang="en-US" b="1" dirty="0"/>
              <a:t>Development team </a:t>
            </a:r>
            <a:r>
              <a:rPr lang="en-US" dirty="0" err="1"/>
              <a:t>sẽ</a:t>
            </a:r>
            <a:r>
              <a:rPr lang="en-US" dirty="0"/>
              <a:t> </a:t>
            </a:r>
            <a:r>
              <a:rPr lang="en-US" dirty="0" err="1"/>
              <a:t>tổ</a:t>
            </a:r>
            <a:r>
              <a:rPr lang="en-US" dirty="0"/>
              <a:t> </a:t>
            </a:r>
            <a:r>
              <a:rPr lang="en-US" dirty="0" err="1"/>
              <a:t>chức</a:t>
            </a:r>
            <a:r>
              <a:rPr lang="vi-VN" dirty="0"/>
              <a:t> </a:t>
            </a:r>
            <a:r>
              <a:rPr lang="vi-VN" b="1" dirty="0"/>
              <a:t>Sprint Planning Meeting</a:t>
            </a:r>
            <a:r>
              <a:rPr lang="vi-VN" dirty="0"/>
              <a:t> để chọn các công việc ưu tiên vào </a:t>
            </a:r>
            <a:r>
              <a:rPr lang="vi-VN" b="1" dirty="0"/>
              <a:t>Sprint Backlog</a:t>
            </a:r>
            <a:r>
              <a:rPr lang="vi-VN" dirty="0"/>
              <a:t> – tức l</a:t>
            </a:r>
            <a:r>
              <a:rPr lang="en-US" dirty="0"/>
              <a:t>à </a:t>
            </a:r>
            <a:r>
              <a:rPr lang="vi-VN" dirty="0"/>
              <a:t>phần việc sẽ được hoàn thành trong Sprint.</a:t>
            </a:r>
          </a:p>
          <a:p>
            <a:pPr algn="l">
              <a:buNone/>
            </a:pPr>
            <a:r>
              <a:rPr lang="en-US" dirty="0"/>
              <a:t> </a:t>
            </a:r>
            <a:r>
              <a:rPr lang="vi-VN" dirty="0"/>
              <a:t>Sprint thường kéo dài từ </a:t>
            </a:r>
            <a:r>
              <a:rPr lang="vi-VN" b="1" dirty="0"/>
              <a:t>1 đến 4 tuần</a:t>
            </a:r>
            <a:r>
              <a:rPr lang="vi-VN" dirty="0"/>
              <a:t>. Trong thời gian đó, nhóm phát triển thực hiện công việc và </a:t>
            </a:r>
            <a:r>
              <a:rPr lang="vi-VN" b="1" dirty="0"/>
              <a:t>họp mỗi ngày (Daily Stand Up)</a:t>
            </a:r>
            <a:r>
              <a:rPr lang="vi-VN" dirty="0"/>
              <a:t> để cập nhật tiến độ và giải quyết trở ngại.</a:t>
            </a:r>
          </a:p>
          <a:p>
            <a:pPr algn="l">
              <a:buNone/>
            </a:pPr>
            <a:r>
              <a:rPr lang="vi-VN" dirty="0"/>
              <a:t>Kết thúc mỗi Sprint, nhóm sẽ trình bày sản phẩm hoàn chỉnh trong </a:t>
            </a:r>
            <a:r>
              <a:rPr lang="vi-VN" b="1" dirty="0"/>
              <a:t>Sprint Review</a:t>
            </a:r>
            <a:r>
              <a:rPr lang="vi-VN" dirty="0"/>
              <a:t>, và sau đó cùng đánh giá lại quy trình làm việc trong </a:t>
            </a:r>
            <a:r>
              <a:rPr lang="vi-VN" b="1" dirty="0"/>
              <a:t>Sprint Retrospective</a:t>
            </a:r>
            <a:r>
              <a:rPr lang="vi-VN" dirty="0"/>
              <a:t> để cải tiến ở Sprint tiếp theo.</a:t>
            </a:r>
          </a:p>
          <a:p>
            <a:pPr algn="l"/>
            <a:r>
              <a:rPr lang="vi-VN" dirty="0"/>
              <a:t>Cuối cùng, sản phẩm hoàn thành sẽ được kiểm tra và triển khai. Quy trình sau đó lặp lại với Sprint mới</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1470101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2a1f5447211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2a1f5447211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Qua </a:t>
            </a:r>
            <a:r>
              <a:rPr lang="en-US" dirty="0" err="1"/>
              <a:t>quá</a:t>
            </a:r>
            <a:r>
              <a:rPr lang="en-US" dirty="0"/>
              <a:t> </a:t>
            </a:r>
            <a:r>
              <a:rPr lang="en-US" dirty="0" err="1"/>
              <a:t>trình</a:t>
            </a:r>
            <a:r>
              <a:rPr lang="en-US" dirty="0"/>
              <a:t> </a:t>
            </a:r>
            <a:r>
              <a:rPr lang="en-US" dirty="0" err="1"/>
              <a:t>sử</a:t>
            </a:r>
            <a:r>
              <a:rPr lang="en-US" dirty="0"/>
              <a:t> </a:t>
            </a:r>
            <a:r>
              <a:rPr lang="en-US" dirty="0" err="1"/>
              <a:t>dụng</a:t>
            </a:r>
            <a:r>
              <a:rPr lang="en-US" dirty="0"/>
              <a:t>, </a:t>
            </a:r>
            <a:r>
              <a:rPr lang="en-US" dirty="0" err="1"/>
              <a:t>chúng</a:t>
            </a:r>
            <a:r>
              <a:rPr lang="en-US" dirty="0"/>
              <a:t> </a:t>
            </a:r>
            <a:r>
              <a:rPr lang="en-US" dirty="0" err="1"/>
              <a:t>em</a:t>
            </a:r>
            <a:r>
              <a:rPr lang="en-US" dirty="0"/>
              <a:t> </a:t>
            </a:r>
            <a:r>
              <a:rPr lang="en-US" dirty="0" err="1"/>
              <a:t>nhận</a:t>
            </a:r>
            <a:r>
              <a:rPr lang="en-US" dirty="0"/>
              <a:t> </a:t>
            </a:r>
            <a:r>
              <a:rPr lang="en-US" dirty="0" err="1"/>
              <a:t>thấy</a:t>
            </a:r>
            <a:r>
              <a:rPr lang="en-US" dirty="0"/>
              <a:t> </a:t>
            </a:r>
            <a:r>
              <a:rPr lang="en-US" dirty="0" err="1"/>
              <a:t>Mô</a:t>
            </a:r>
            <a:r>
              <a:rPr lang="en-US" dirty="0"/>
              <a:t> </a:t>
            </a:r>
            <a:r>
              <a:rPr lang="en-US" dirty="0" err="1"/>
              <a:t>hình</a:t>
            </a:r>
            <a:r>
              <a:rPr lang="en-US" dirty="0"/>
              <a:t> Scrum </a:t>
            </a:r>
            <a:r>
              <a:rPr lang="en-US" dirty="0" err="1"/>
              <a:t>mang</a:t>
            </a:r>
            <a:r>
              <a:rPr lang="en-US" dirty="0"/>
              <a:t> </a:t>
            </a:r>
            <a:r>
              <a:rPr lang="en-US" dirty="0" err="1"/>
              <a:t>lại</a:t>
            </a:r>
            <a:r>
              <a:rPr lang="en-US" dirty="0"/>
              <a:t> </a:t>
            </a:r>
            <a:r>
              <a:rPr lang="en-US" dirty="0" err="1"/>
              <a:t>nhiều</a:t>
            </a:r>
            <a:r>
              <a:rPr lang="en-US" dirty="0"/>
              <a:t> </a:t>
            </a:r>
            <a:r>
              <a:rPr lang="en-US" dirty="0" err="1"/>
              <a:t>lợi</a:t>
            </a:r>
            <a:r>
              <a:rPr lang="en-US" dirty="0"/>
              <a:t> </a:t>
            </a:r>
            <a:r>
              <a:rPr lang="en-US" dirty="0" err="1"/>
              <a:t>ích</a:t>
            </a:r>
            <a:r>
              <a:rPr lang="en-US" dirty="0"/>
              <a:t> </a:t>
            </a:r>
            <a:r>
              <a:rPr lang="en-US" dirty="0" err="1"/>
              <a:t>rõ</a:t>
            </a:r>
            <a:r>
              <a:rPr lang="en-US" dirty="0"/>
              <a:t> </a:t>
            </a:r>
            <a:r>
              <a:rPr lang="en-US" dirty="0" err="1"/>
              <a:t>rệt</a:t>
            </a:r>
            <a:r>
              <a:rPr lang="en-US" dirty="0"/>
              <a:t>:</a:t>
            </a:r>
            <a:br>
              <a:rPr lang="en-US" dirty="0"/>
            </a:br>
            <a:br>
              <a:rPr lang="en-US" dirty="0"/>
            </a:br>
            <a:r>
              <a:rPr lang="vi-VN" dirty="0"/>
              <a:t>Thứ nhất là </a:t>
            </a:r>
            <a:r>
              <a:rPr lang="vi-VN" b="1" dirty="0"/>
              <a:t>phản ứng nhanh</a:t>
            </a:r>
            <a:r>
              <a:rPr lang="vi-VN" dirty="0"/>
              <a:t>, nhóm dễ dàng thích ứng với các thay đổi trong yêu cầu hoặc môi trường</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err="1"/>
              <a:t>Và</a:t>
            </a:r>
            <a:r>
              <a:rPr lang="en-US" dirty="0"/>
              <a:t> </a:t>
            </a:r>
            <a:r>
              <a:rPr lang="en-US" dirty="0" err="1"/>
              <a:t>thứ</a:t>
            </a:r>
            <a:r>
              <a:rPr lang="en-US" dirty="0"/>
              <a:t> </a:t>
            </a:r>
            <a:r>
              <a:rPr lang="en-US" dirty="0" err="1"/>
              <a:t>hai</a:t>
            </a:r>
            <a:r>
              <a:rPr lang="en-US" dirty="0"/>
              <a:t>, Scrum </a:t>
            </a:r>
            <a:r>
              <a:rPr lang="en-US" b="1" dirty="0" err="1"/>
              <a:t>tăng</a:t>
            </a:r>
            <a:r>
              <a:rPr lang="en-US" b="1" dirty="0"/>
              <a:t> </a:t>
            </a:r>
            <a:r>
              <a:rPr lang="en-US" b="1" dirty="0" err="1"/>
              <a:t>tính</a:t>
            </a:r>
            <a:r>
              <a:rPr lang="en-US" b="1" dirty="0"/>
              <a:t> </a:t>
            </a:r>
            <a:r>
              <a:rPr lang="en-US" b="1" dirty="0" err="1"/>
              <a:t>cộng</a:t>
            </a:r>
            <a:r>
              <a:rPr lang="en-US" b="1" dirty="0"/>
              <a:t> </a:t>
            </a:r>
            <a:r>
              <a:rPr lang="en-US" b="1" dirty="0" err="1"/>
              <a:t>tác</a:t>
            </a:r>
            <a:r>
              <a:rPr lang="en-US" b="1" dirty="0"/>
              <a:t> </a:t>
            </a:r>
            <a:r>
              <a:rPr lang="en-US" b="1" dirty="0" err="1"/>
              <a:t>và</a:t>
            </a:r>
            <a:r>
              <a:rPr lang="en-US" b="1" dirty="0"/>
              <a:t> </a:t>
            </a:r>
            <a:r>
              <a:rPr lang="en-US" b="1" dirty="0" err="1"/>
              <a:t>minh</a:t>
            </a:r>
            <a:r>
              <a:rPr lang="en-US" b="1" dirty="0"/>
              <a:t> </a:t>
            </a:r>
            <a:r>
              <a:rPr lang="en-US" b="1" dirty="0" err="1"/>
              <a:t>bạch</a:t>
            </a:r>
            <a:r>
              <a:rPr lang="en-US" dirty="0"/>
              <a:t> </a:t>
            </a:r>
            <a:r>
              <a:rPr lang="en-US" dirty="0" err="1"/>
              <a:t>thông</a:t>
            </a:r>
            <a:r>
              <a:rPr lang="en-US" dirty="0"/>
              <a:t> qua </a:t>
            </a:r>
            <a:r>
              <a:rPr lang="en-US" dirty="0" err="1"/>
              <a:t>các</a:t>
            </a:r>
            <a:r>
              <a:rPr lang="en-US" dirty="0"/>
              <a:t> </a:t>
            </a:r>
            <a:r>
              <a:rPr lang="en-US" dirty="0" err="1"/>
              <a:t>cuộc</a:t>
            </a:r>
            <a:r>
              <a:rPr lang="en-US" dirty="0"/>
              <a:t> </a:t>
            </a:r>
            <a:r>
              <a:rPr lang="en-US" dirty="0" err="1"/>
              <a:t>họp</a:t>
            </a:r>
            <a:r>
              <a:rPr lang="en-US" dirty="0"/>
              <a:t> </a:t>
            </a:r>
            <a:r>
              <a:rPr lang="en-US" dirty="0" err="1"/>
              <a:t>định</a:t>
            </a:r>
            <a:r>
              <a:rPr lang="en-US" dirty="0"/>
              <a:t> </a:t>
            </a:r>
            <a:r>
              <a:rPr lang="en-US" dirty="0" err="1"/>
              <a:t>kỳ</a:t>
            </a:r>
            <a:r>
              <a:rPr lang="en-US" dirty="0"/>
              <a:t> </a:t>
            </a:r>
            <a:r>
              <a:rPr lang="en-US" dirty="0" err="1"/>
              <a:t>và</a:t>
            </a:r>
            <a:r>
              <a:rPr lang="en-US" dirty="0"/>
              <a:t> </a:t>
            </a:r>
            <a:r>
              <a:rPr lang="en-US" dirty="0" err="1"/>
              <a:t>việc</a:t>
            </a:r>
            <a:r>
              <a:rPr lang="en-US" dirty="0"/>
              <a:t> </a:t>
            </a:r>
            <a:r>
              <a:rPr lang="en-US" dirty="0" err="1"/>
              <a:t>phân</a:t>
            </a:r>
            <a:r>
              <a:rPr lang="en-US" dirty="0"/>
              <a:t> chia </a:t>
            </a:r>
            <a:r>
              <a:rPr lang="en-US" dirty="0" err="1"/>
              <a:t>công</a:t>
            </a:r>
            <a:r>
              <a:rPr lang="en-US" dirty="0"/>
              <a:t> </a:t>
            </a:r>
            <a:r>
              <a:rPr lang="en-US" dirty="0" err="1"/>
              <a:t>việc</a:t>
            </a:r>
            <a:r>
              <a:rPr lang="en-US" dirty="0"/>
              <a:t> </a:t>
            </a:r>
            <a:r>
              <a:rPr lang="en-US" dirty="0" err="1"/>
              <a:t>rõ</a:t>
            </a:r>
            <a:r>
              <a:rPr lang="en-US" dirty="0"/>
              <a:t> </a:t>
            </a:r>
            <a:r>
              <a:rPr lang="en-US" dirty="0" err="1"/>
              <a:t>ràng</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err="1"/>
              <a:t>Cuối</a:t>
            </a:r>
            <a:r>
              <a:rPr lang="en-US" dirty="0"/>
              <a:t> </a:t>
            </a:r>
            <a:r>
              <a:rPr lang="en-US" dirty="0" err="1"/>
              <a:t>cùng</a:t>
            </a:r>
            <a:r>
              <a:rPr lang="vi-VN" dirty="0"/>
              <a:t>, </a:t>
            </a:r>
            <a:r>
              <a:rPr lang="vi-VN" b="1" dirty="0"/>
              <a:t>sản phẩm được cải tiến liên tục</a:t>
            </a:r>
            <a:r>
              <a:rPr lang="vi-VN" dirty="0"/>
              <a:t> sau mỗi Sprint, nhờ việc thường xuyên đánh giá và cải tiến.</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a:extLst>
            <a:ext uri="{FF2B5EF4-FFF2-40B4-BE49-F238E27FC236}">
              <a16:creationId xmlns:a16="http://schemas.microsoft.com/office/drawing/2014/main" id="{FDD4176C-5CC7-53DE-58DF-6F6AB9AAF3C0}"/>
            </a:ext>
          </a:extLst>
        </p:cNvPr>
        <p:cNvGrpSpPr/>
        <p:nvPr/>
      </p:nvGrpSpPr>
      <p:grpSpPr>
        <a:xfrm>
          <a:off x="0" y="0"/>
          <a:ext cx="0" cy="0"/>
          <a:chOff x="0" y="0"/>
          <a:chExt cx="0" cy="0"/>
        </a:xfrm>
      </p:grpSpPr>
      <p:sp>
        <p:nvSpPr>
          <p:cNvPr id="619" name="Google Shape;619;g2a1f5447211_0_52:notes">
            <a:extLst>
              <a:ext uri="{FF2B5EF4-FFF2-40B4-BE49-F238E27FC236}">
                <a16:creationId xmlns:a16="http://schemas.microsoft.com/office/drawing/2014/main" id="{6AE60925-5779-926B-E9A8-9C4FE698D9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2a1f5447211_0_52:notes">
            <a:extLst>
              <a:ext uri="{FF2B5EF4-FFF2-40B4-BE49-F238E27FC236}">
                <a16:creationId xmlns:a16="http://schemas.microsoft.com/office/drawing/2014/main" id="{6862811D-0E63-BE20-5D08-A5B2E0129DD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Bên cạnh các ưu điểm, Scrum cũng có một số hạn chế.</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err="1"/>
              <a:t>Đầu</a:t>
            </a:r>
            <a:r>
              <a:rPr lang="en-US" dirty="0"/>
              <a:t> </a:t>
            </a:r>
            <a:r>
              <a:rPr lang="en-US" dirty="0" err="1"/>
              <a:t>tiên</a:t>
            </a:r>
            <a:r>
              <a:rPr lang="en-US" dirty="0"/>
              <a:t>, Scrum </a:t>
            </a:r>
            <a:r>
              <a:rPr lang="en-US" b="1" dirty="0" err="1"/>
              <a:t>yêu</a:t>
            </a:r>
            <a:r>
              <a:rPr lang="en-US" b="1" dirty="0"/>
              <a:t> </a:t>
            </a:r>
            <a:r>
              <a:rPr lang="en-US" b="1" dirty="0" err="1"/>
              <a:t>cầu</a:t>
            </a:r>
            <a:r>
              <a:rPr lang="en-US" b="1" dirty="0"/>
              <a:t> </a:t>
            </a:r>
            <a:r>
              <a:rPr lang="en-US" b="1" dirty="0" err="1"/>
              <a:t>sự</a:t>
            </a:r>
            <a:r>
              <a:rPr lang="en-US" b="1" dirty="0"/>
              <a:t> </a:t>
            </a:r>
            <a:r>
              <a:rPr lang="en-US" b="1" dirty="0" err="1"/>
              <a:t>phối</a:t>
            </a:r>
            <a:r>
              <a:rPr lang="en-US" b="1" dirty="0"/>
              <a:t> </a:t>
            </a:r>
            <a:r>
              <a:rPr lang="en-US" b="1" dirty="0" err="1"/>
              <a:t>hợp</a:t>
            </a:r>
            <a:r>
              <a:rPr lang="en-US" b="1" dirty="0"/>
              <a:t> </a:t>
            </a:r>
            <a:r>
              <a:rPr lang="en-US" b="1" dirty="0" err="1"/>
              <a:t>rất</a:t>
            </a:r>
            <a:r>
              <a:rPr lang="en-US" b="1" dirty="0"/>
              <a:t> </a:t>
            </a:r>
            <a:r>
              <a:rPr lang="en-US" b="1" dirty="0" err="1"/>
              <a:t>chặt</a:t>
            </a:r>
            <a:r>
              <a:rPr lang="en-US" b="1" dirty="0"/>
              <a:t> </a:t>
            </a:r>
            <a:r>
              <a:rPr lang="en-US" b="1" dirty="0" err="1"/>
              <a:t>chẽ</a:t>
            </a:r>
            <a:r>
              <a:rPr lang="en-US" dirty="0"/>
              <a:t> </a:t>
            </a:r>
            <a:r>
              <a:rPr lang="en-US" dirty="0" err="1"/>
              <a:t>giữa</a:t>
            </a:r>
            <a:r>
              <a:rPr lang="en-US" dirty="0"/>
              <a:t> </a:t>
            </a:r>
            <a:r>
              <a:rPr lang="en-US" dirty="0" err="1"/>
              <a:t>các</a:t>
            </a:r>
            <a:r>
              <a:rPr lang="en-US" dirty="0"/>
              <a:t> </a:t>
            </a:r>
            <a:r>
              <a:rPr lang="en-US" dirty="0" err="1"/>
              <a:t>thành</a:t>
            </a:r>
            <a:r>
              <a:rPr lang="en-US" dirty="0"/>
              <a:t> </a:t>
            </a:r>
            <a:r>
              <a:rPr lang="en-US" dirty="0" err="1"/>
              <a:t>viên</a:t>
            </a:r>
            <a:r>
              <a:rPr lang="en-US" dirty="0"/>
              <a:t> </a:t>
            </a:r>
            <a:r>
              <a:rPr lang="en-US" dirty="0" err="1"/>
              <a:t>trong</a:t>
            </a:r>
            <a:r>
              <a:rPr lang="en-US" dirty="0"/>
              <a:t> </a:t>
            </a:r>
            <a:r>
              <a:rPr lang="en-US" dirty="0" err="1"/>
              <a:t>nhóm</a:t>
            </a:r>
            <a:br>
              <a:rPr lang="en-US" dirty="0"/>
            </a:br>
            <a:br>
              <a:rPr lang="en-US" dirty="0"/>
            </a:br>
            <a:r>
              <a:rPr lang="en-US" dirty="0" err="1"/>
              <a:t>Thứ</a:t>
            </a:r>
            <a:r>
              <a:rPr lang="en-US" dirty="0"/>
              <a:t> </a:t>
            </a:r>
            <a:r>
              <a:rPr lang="en-US" dirty="0" err="1"/>
              <a:t>hai</a:t>
            </a:r>
            <a:r>
              <a:rPr lang="en-US" dirty="0"/>
              <a:t>, </a:t>
            </a:r>
            <a:r>
              <a:rPr lang="en-US" dirty="0" err="1"/>
              <a:t>nếu</a:t>
            </a:r>
            <a:r>
              <a:rPr lang="en-US" dirty="0"/>
              <a:t> </a:t>
            </a:r>
            <a:r>
              <a:rPr lang="en-US" b="1" dirty="0" err="1"/>
              <a:t>thiếu</a:t>
            </a:r>
            <a:r>
              <a:rPr lang="en-US" b="1" dirty="0"/>
              <a:t> </a:t>
            </a:r>
            <a:r>
              <a:rPr lang="en-US" b="1" dirty="0" err="1"/>
              <a:t>kinh</a:t>
            </a:r>
            <a:r>
              <a:rPr lang="en-US" b="1" dirty="0"/>
              <a:t> </a:t>
            </a:r>
            <a:r>
              <a:rPr lang="en-US" b="1" dirty="0" err="1"/>
              <a:t>nghiệm</a:t>
            </a:r>
            <a:r>
              <a:rPr lang="en-US" b="1" dirty="0"/>
              <a:t> </a:t>
            </a:r>
            <a:r>
              <a:rPr lang="en-US" b="1" dirty="0" err="1"/>
              <a:t>hoặc</a:t>
            </a:r>
            <a:r>
              <a:rPr lang="en-US" b="1" dirty="0"/>
              <a:t> </a:t>
            </a:r>
            <a:r>
              <a:rPr lang="en-US" b="1" dirty="0" err="1"/>
              <a:t>tính</a:t>
            </a:r>
            <a:r>
              <a:rPr lang="en-US" b="1" dirty="0"/>
              <a:t> </a:t>
            </a:r>
            <a:r>
              <a:rPr lang="en-US" b="1" dirty="0" err="1"/>
              <a:t>kỷ</a:t>
            </a:r>
            <a:r>
              <a:rPr lang="en-US" b="1" dirty="0"/>
              <a:t> </a:t>
            </a:r>
            <a:r>
              <a:rPr lang="en-US" b="1" dirty="0" err="1"/>
              <a:t>luật</a:t>
            </a:r>
            <a:r>
              <a:rPr lang="en-US" dirty="0"/>
              <a:t>, </a:t>
            </a:r>
            <a:r>
              <a:rPr lang="en-US" dirty="0" err="1"/>
              <a:t>nhóm</a:t>
            </a:r>
            <a:r>
              <a:rPr lang="en-US" dirty="0"/>
              <a:t> </a:t>
            </a:r>
            <a:r>
              <a:rPr lang="en-US" dirty="0" err="1"/>
              <a:t>dễ</a:t>
            </a:r>
            <a:r>
              <a:rPr lang="en-US" dirty="0"/>
              <a:t> </a:t>
            </a:r>
            <a:r>
              <a:rPr lang="en-US" dirty="0" err="1"/>
              <a:t>gặp</a:t>
            </a:r>
            <a:r>
              <a:rPr lang="en-US" dirty="0"/>
              <a:t> </a:t>
            </a:r>
            <a:r>
              <a:rPr lang="en-US" dirty="0" err="1"/>
              <a:t>khó</a:t>
            </a:r>
            <a:r>
              <a:rPr lang="en-US" dirty="0"/>
              <a:t> </a:t>
            </a:r>
            <a:r>
              <a:rPr lang="en-US" dirty="0" err="1"/>
              <a:t>khăn</a:t>
            </a:r>
            <a:r>
              <a:rPr lang="en-US" dirty="0"/>
              <a:t> </a:t>
            </a:r>
            <a:r>
              <a:rPr lang="en-US" dirty="0" err="1"/>
              <a:t>khi</a:t>
            </a:r>
            <a:r>
              <a:rPr lang="en-US" dirty="0"/>
              <a:t> </a:t>
            </a:r>
            <a:r>
              <a:rPr lang="en-US" dirty="0" err="1"/>
              <a:t>triển</a:t>
            </a:r>
            <a:r>
              <a:rPr lang="en-US" dirty="0"/>
              <a:t> </a:t>
            </a:r>
            <a:r>
              <a:rPr lang="en-US" dirty="0" err="1"/>
              <a:t>khai</a:t>
            </a:r>
            <a:r>
              <a:rPr lang="en-US" dirty="0"/>
              <a:t>.</a:t>
            </a:r>
            <a:br>
              <a:rPr lang="en-US" dirty="0"/>
            </a:br>
            <a:br>
              <a:rPr lang="en-US" dirty="0"/>
            </a:br>
            <a:r>
              <a:rPr lang="vi-VN" dirty="0"/>
              <a:t>Và cuối cùng, nếu </a:t>
            </a:r>
            <a:r>
              <a:rPr lang="vi-VN" b="1" dirty="0"/>
              <a:t>yêu cầu không rõ ràng</a:t>
            </a:r>
            <a:r>
              <a:rPr lang="vi-VN" dirty="0"/>
              <a:t>, việc ước lượng thời gian sẽ không chính xác, ảnh hưởng đến tiến độ Sprint.</a:t>
            </a:r>
            <a:endParaRPr dirty="0"/>
          </a:p>
        </p:txBody>
      </p:sp>
    </p:spTree>
    <p:extLst>
      <p:ext uri="{BB962C8B-B14F-4D97-AF65-F5344CB8AC3E}">
        <p14:creationId xmlns:p14="http://schemas.microsoft.com/office/powerpoint/2010/main" val="19400192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a:extLst>
            <a:ext uri="{FF2B5EF4-FFF2-40B4-BE49-F238E27FC236}">
              <a16:creationId xmlns:a16="http://schemas.microsoft.com/office/drawing/2014/main" id="{7CCD45E7-5196-9BE3-5D75-0454CCD2580F}"/>
            </a:ext>
          </a:extLst>
        </p:cNvPr>
        <p:cNvGrpSpPr/>
        <p:nvPr/>
      </p:nvGrpSpPr>
      <p:grpSpPr>
        <a:xfrm>
          <a:off x="0" y="0"/>
          <a:ext cx="0" cy="0"/>
          <a:chOff x="0" y="0"/>
          <a:chExt cx="0" cy="0"/>
        </a:xfrm>
      </p:grpSpPr>
      <p:sp>
        <p:nvSpPr>
          <p:cNvPr id="500" name="Google Shape;500;g54dda1946d_6_308:notes">
            <a:extLst>
              <a:ext uri="{FF2B5EF4-FFF2-40B4-BE49-F238E27FC236}">
                <a16:creationId xmlns:a16="http://schemas.microsoft.com/office/drawing/2014/main" id="{8189B7AB-D9E1-36F0-86EA-11F43301F08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54dda1946d_6_308:notes">
            <a:extLst>
              <a:ext uri="{FF2B5EF4-FFF2-40B4-BE49-F238E27FC236}">
                <a16:creationId xmlns:a16="http://schemas.microsoft.com/office/drawing/2014/main" id="{5567B244-0E9B-8B07-370F-AA981646DD3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Tiếp theo là phần </a:t>
            </a:r>
            <a:r>
              <a:rPr lang="vi-VN" b="1" dirty="0"/>
              <a:t>kế hoạch dự án</a:t>
            </a:r>
            <a:r>
              <a:rPr lang="vi-VN" dirty="0"/>
              <a:t> – đây là phần rất quan trọng giúp nhóm định hướng rõ ràng từng bước triển khai.</a:t>
            </a:r>
            <a:br>
              <a:rPr lang="vi-VN" dirty="0"/>
            </a:br>
            <a:r>
              <a:rPr lang="vi-VN" dirty="0"/>
              <a:t>Trong kế hoạch này, nhóm đã phân chia thời gian thực hiện thành các giai đoạn cụ thể, từ phân tích yêu cầu, thiết kế, phát triển, kiểm thử cho đến hoàn thiện sản phẩm.</a:t>
            </a:r>
            <a:br>
              <a:rPr lang="vi-VN" dirty="0"/>
            </a:br>
            <a:r>
              <a:rPr lang="vi-VN" dirty="0"/>
              <a:t>Mỗi giai đoạn đều có mục tiêu rõ ràng và thời hạn cụ thể, đảm bảo dự án được thực hiện đúng tiến độ và chất lượng</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vi-VN" dirty="0"/>
              <a:t>Chi tiết về các giai đoạn sẽ được trình bày ở slide tiếp theo</a:t>
            </a:r>
            <a:endParaRPr dirty="0"/>
          </a:p>
        </p:txBody>
      </p:sp>
    </p:spTree>
    <p:extLst>
      <p:ext uri="{BB962C8B-B14F-4D97-AF65-F5344CB8AC3E}">
        <p14:creationId xmlns:p14="http://schemas.microsoft.com/office/powerpoint/2010/main" val="31137676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vi-VN" dirty="0"/>
              <a:t>Để đảm bảo dự án được thực hiện một cách khoa học và hiệu quả, nhóm em đã xây dựng một lộ trình rõ ràng gồm 5 giai đoạn chính, bắt đầu từ ngày </a:t>
            </a:r>
            <a:r>
              <a:rPr lang="vi-VN" b="1" dirty="0"/>
              <a:t>17/03 đến 15/05/2025</a:t>
            </a:r>
            <a:r>
              <a:rPr lang="vi-VN" dirty="0"/>
              <a:t>.</a:t>
            </a:r>
            <a:endParaRPr lang="en-US" dirty="0"/>
          </a:p>
          <a:p>
            <a:pPr>
              <a:buFont typeface="+mj-lt"/>
              <a:buAutoNum type="arabicPeriod"/>
            </a:pPr>
            <a:r>
              <a:rPr lang="vi-VN" b="1" dirty="0"/>
              <a:t>Khởi tạo</a:t>
            </a:r>
            <a:r>
              <a:rPr lang="vi-VN" dirty="0"/>
              <a:t>: Giai đoạn đầu tiên kéo dài 7 ngày (17–23/03), nhóm tập trung xác định mục tiêu, phạm vi và xác lập hướng tiếp cận ban đầu cho dự án.</a:t>
            </a:r>
          </a:p>
          <a:p>
            <a:pPr>
              <a:buFont typeface="+mj-lt"/>
              <a:buAutoNum type="arabicPeriod"/>
            </a:pPr>
            <a:r>
              <a:rPr lang="vi-VN" b="1" dirty="0"/>
              <a:t>Bắt đầu</a:t>
            </a:r>
            <a:r>
              <a:rPr lang="vi-VN" dirty="0"/>
              <a:t>: Diễn ra từ 24–31/03, nhóm tiến hành phân tích yêu cầu, nghiên cứu công nghệ và lên thiết kế sơ bộ cho hệ thống.</a:t>
            </a:r>
          </a:p>
          <a:p>
            <a:pPr>
              <a:buFont typeface="+mj-lt"/>
              <a:buAutoNum type="arabicPeriod"/>
            </a:pPr>
            <a:r>
              <a:rPr lang="vi-VN" b="1" dirty="0"/>
              <a:t>Phát triển</a:t>
            </a:r>
            <a:r>
              <a:rPr lang="vi-VN" dirty="0"/>
              <a:t>: Là giai đoạn quan trọng nhất kéo dài 36 ngày (01/04–06/05), được chia thành </a:t>
            </a:r>
            <a:r>
              <a:rPr lang="vi-VN" b="1" dirty="0"/>
              <a:t>3 sprint nhỏ</a:t>
            </a:r>
            <a:r>
              <a:rPr lang="vi-VN" dirty="0"/>
              <a:t>:</a:t>
            </a:r>
          </a:p>
          <a:p>
            <a:pPr marL="742950" lvl="1" indent="-285750">
              <a:buFont typeface="+mj-lt"/>
              <a:buAutoNum type="arabicPeriod"/>
            </a:pPr>
            <a:r>
              <a:rPr lang="vi-VN" i="1" dirty="0"/>
              <a:t>Sprint 1</a:t>
            </a:r>
            <a:r>
              <a:rPr lang="vi-VN" dirty="0"/>
              <a:t> (01–14/04): Phát triển các chức năng cơ bản như đăng nhập, đăng ký, xem khóa học.</a:t>
            </a:r>
          </a:p>
          <a:p>
            <a:pPr marL="742950" lvl="1" indent="-285750">
              <a:buFont typeface="+mj-lt"/>
              <a:buAutoNum type="arabicPeriod"/>
            </a:pPr>
            <a:r>
              <a:rPr lang="vi-VN" i="1" dirty="0"/>
              <a:t>Sprint 2</a:t>
            </a:r>
            <a:r>
              <a:rPr lang="vi-VN" dirty="0"/>
              <a:t> (15–25/04): Tập trung xây dựng tính năng thanh toán trực tuyến, ví điện tử và thống kê doanh thu.</a:t>
            </a:r>
          </a:p>
          <a:p>
            <a:pPr marL="742950" lvl="1" indent="-285750">
              <a:buFont typeface="+mj-lt"/>
              <a:buAutoNum type="arabicPeriod"/>
            </a:pPr>
            <a:r>
              <a:rPr lang="vi-VN" i="1" dirty="0"/>
              <a:t>Sprint 3</a:t>
            </a:r>
            <a:r>
              <a:rPr lang="vi-VN" dirty="0"/>
              <a:t> (26/04–06/05): Tối ưu hệ thống, nâng cấp bảo mật và kiểm thử tổng thể.</a:t>
            </a:r>
          </a:p>
          <a:p>
            <a:pPr>
              <a:buFont typeface="+mj-lt"/>
              <a:buAutoNum type="arabicPeriod"/>
            </a:pPr>
            <a:r>
              <a:rPr lang="vi-VN" b="1" dirty="0"/>
              <a:t>Họp và lấy phản hồi</a:t>
            </a:r>
            <a:r>
              <a:rPr lang="vi-VN" dirty="0"/>
              <a:t>: Vào ngày 07/05, nhóm tổ chức họp để nhận góp ý từ giảng viên hướng dẫn, từ đó điều chỉnh hệ thống cho phù hợp.</a:t>
            </a:r>
          </a:p>
          <a:p>
            <a:pPr>
              <a:buFont typeface="+mj-lt"/>
              <a:buAutoNum type="arabicPeriod"/>
            </a:pPr>
            <a:r>
              <a:rPr lang="vi-VN" b="1" dirty="0"/>
              <a:t>Kết thúc</a:t>
            </a:r>
            <a:r>
              <a:rPr lang="vi-VN" dirty="0"/>
              <a:t>: Từ ngày 11–15/05, nhóm hoàn thiện báo cáo, chuẩn bị nội dung bảo vệ và video demo.</a:t>
            </a:r>
          </a:p>
          <a:p>
            <a:r>
              <a:rPr lang="vi-VN" dirty="0"/>
              <a:t>Nhìn chung, nhóm áp dụng mô hình </a:t>
            </a:r>
            <a:r>
              <a:rPr lang="vi-VN" b="1" dirty="0"/>
              <a:t>Scrum</a:t>
            </a:r>
            <a:r>
              <a:rPr lang="vi-VN" dirty="0"/>
              <a:t>, giúp linh hoạt điều chỉnh kế hoạch trong quá trình phát triển, đặc biệt phù hợp với đặc thù thay đổi liên tục của dự án phần mềm."</a:t>
            </a:r>
          </a:p>
          <a:p>
            <a:pPr marL="158750" indent="0">
              <a:buNone/>
            </a:pPr>
            <a:endParaRPr lang="en-US" dirty="0"/>
          </a:p>
        </p:txBody>
      </p:sp>
    </p:spTree>
    <p:extLst>
      <p:ext uri="{BB962C8B-B14F-4D97-AF65-F5344CB8AC3E}">
        <p14:creationId xmlns:p14="http://schemas.microsoft.com/office/powerpoint/2010/main" val="41698829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4D6B1F-A4EF-9388-C942-722A5DD5158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11C99D-7402-2DEC-F502-6F52BBDF5F7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598A842E-3FF9-BFE2-1D0F-E0D50AF6FC0B}"/>
              </a:ext>
            </a:extLst>
          </p:cNvPr>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Sau </a:t>
            </a:r>
            <a:r>
              <a:rPr lang="en-US" dirty="0" err="1"/>
              <a:t>khi</a:t>
            </a:r>
            <a:r>
              <a:rPr lang="en-US" dirty="0"/>
              <a:t> </a:t>
            </a:r>
            <a:r>
              <a:rPr lang="en-US" dirty="0" err="1"/>
              <a:t>đã</a:t>
            </a:r>
            <a:r>
              <a:rPr lang="en-US" dirty="0"/>
              <a:t> </a:t>
            </a:r>
            <a:r>
              <a:rPr lang="en-US" dirty="0" err="1"/>
              <a:t>có</a:t>
            </a:r>
            <a:r>
              <a:rPr lang="en-US" dirty="0"/>
              <a:t> </a:t>
            </a:r>
            <a:r>
              <a:rPr lang="en-US" dirty="0" err="1"/>
              <a:t>một</a:t>
            </a:r>
            <a:r>
              <a:rPr lang="en-US" dirty="0"/>
              <a:t> </a:t>
            </a:r>
            <a:r>
              <a:rPr lang="en-US" dirty="0" err="1"/>
              <a:t>kế</a:t>
            </a:r>
            <a:r>
              <a:rPr lang="en-US" dirty="0"/>
              <a:t> </a:t>
            </a:r>
            <a:r>
              <a:rPr lang="en-US" dirty="0" err="1"/>
              <a:t>hoạch</a:t>
            </a:r>
            <a:r>
              <a:rPr lang="en-US" dirty="0"/>
              <a:t> </a:t>
            </a:r>
            <a:r>
              <a:rPr lang="en-US" dirty="0" err="1"/>
              <a:t>triển</a:t>
            </a:r>
            <a:r>
              <a:rPr lang="en-US" dirty="0"/>
              <a:t> </a:t>
            </a:r>
            <a:r>
              <a:rPr lang="en-US" dirty="0" err="1"/>
              <a:t>khai</a:t>
            </a:r>
            <a:r>
              <a:rPr lang="en-US" dirty="0"/>
              <a:t> </a:t>
            </a:r>
            <a:r>
              <a:rPr lang="en-US" dirty="0" err="1"/>
              <a:t>rõ</a:t>
            </a:r>
            <a:r>
              <a:rPr lang="en-US" dirty="0"/>
              <a:t> </a:t>
            </a:r>
            <a:r>
              <a:rPr lang="en-US" dirty="0" err="1"/>
              <a:t>ràng</a:t>
            </a:r>
            <a:r>
              <a:rPr lang="en-US" dirty="0"/>
              <a:t>, </a:t>
            </a:r>
            <a:r>
              <a:rPr lang="en-US" dirty="0" err="1"/>
              <a:t>nhóm</a:t>
            </a:r>
            <a:r>
              <a:rPr lang="en-US" dirty="0"/>
              <a:t> </a:t>
            </a:r>
            <a:r>
              <a:rPr lang="en-US" dirty="0" err="1"/>
              <a:t>chuyển</a:t>
            </a:r>
            <a:r>
              <a:rPr lang="en-US" dirty="0"/>
              <a:t> sang </a:t>
            </a:r>
            <a:r>
              <a:rPr lang="en-US" dirty="0" err="1"/>
              <a:t>giai</a:t>
            </a:r>
            <a:r>
              <a:rPr lang="en-US" dirty="0"/>
              <a:t> </a:t>
            </a:r>
            <a:r>
              <a:rPr lang="en-US" dirty="0" err="1"/>
              <a:t>đoạn</a:t>
            </a:r>
            <a:r>
              <a:rPr lang="en-US" dirty="0"/>
              <a:t> </a:t>
            </a:r>
            <a:r>
              <a:rPr lang="en-US" dirty="0" err="1"/>
              <a:t>xác</a:t>
            </a:r>
            <a:r>
              <a:rPr lang="en-US" dirty="0"/>
              <a:t> </a:t>
            </a:r>
            <a:r>
              <a:rPr lang="en-US" dirty="0" err="1"/>
              <a:t>định</a:t>
            </a:r>
            <a:r>
              <a:rPr lang="en-US" dirty="0"/>
              <a:t> </a:t>
            </a:r>
            <a:r>
              <a:rPr lang="en-US" b="1" dirty="0" err="1"/>
              <a:t>các</a:t>
            </a:r>
            <a:r>
              <a:rPr lang="en-US" b="1" dirty="0"/>
              <a:t> </a:t>
            </a:r>
            <a:r>
              <a:rPr lang="en-US" b="1" dirty="0" err="1"/>
              <a:t>yêu</a:t>
            </a:r>
            <a:r>
              <a:rPr lang="en-US" b="1" dirty="0"/>
              <a:t> </a:t>
            </a:r>
            <a:r>
              <a:rPr lang="en-US" b="1" dirty="0" err="1"/>
              <a:t>cầu</a:t>
            </a:r>
            <a:r>
              <a:rPr lang="en-US" b="1" dirty="0"/>
              <a:t> </a:t>
            </a:r>
            <a:r>
              <a:rPr lang="en-US" b="1" dirty="0" err="1"/>
              <a:t>hệ</a:t>
            </a:r>
            <a:r>
              <a:rPr lang="en-US" b="1" dirty="0"/>
              <a:t> </a:t>
            </a:r>
            <a:r>
              <a:rPr lang="en-US" b="1" dirty="0" err="1"/>
              <a:t>thống</a:t>
            </a:r>
            <a:r>
              <a:rPr lang="en-US" dirty="0"/>
              <a:t>, </a:t>
            </a:r>
            <a:r>
              <a:rPr lang="en-US" dirty="0" err="1"/>
              <a:t>để</a:t>
            </a:r>
            <a:r>
              <a:rPr lang="en-US" dirty="0"/>
              <a:t> </a:t>
            </a:r>
            <a:r>
              <a:rPr lang="en-US" dirty="0" err="1"/>
              <a:t>đảm</a:t>
            </a:r>
            <a:r>
              <a:rPr lang="en-US" dirty="0"/>
              <a:t> </a:t>
            </a:r>
            <a:r>
              <a:rPr lang="en-US" dirty="0" err="1"/>
              <a:t>bảo</a:t>
            </a:r>
            <a:r>
              <a:rPr lang="en-US" dirty="0"/>
              <a:t> </a:t>
            </a:r>
            <a:r>
              <a:rPr lang="en-US" dirty="0" err="1"/>
              <a:t>sản</a:t>
            </a:r>
            <a:r>
              <a:rPr lang="en-US" dirty="0"/>
              <a:t> </a:t>
            </a:r>
            <a:r>
              <a:rPr lang="en-US" dirty="0" err="1"/>
              <a:t>phẩm</a:t>
            </a:r>
            <a:r>
              <a:rPr lang="en-US" dirty="0"/>
              <a:t> </a:t>
            </a:r>
            <a:r>
              <a:rPr lang="en-US" dirty="0" err="1"/>
              <a:t>đáp</a:t>
            </a:r>
            <a:r>
              <a:rPr lang="en-US" dirty="0"/>
              <a:t> </a:t>
            </a:r>
            <a:r>
              <a:rPr lang="en-US" dirty="0" err="1"/>
              <a:t>ứng</a:t>
            </a:r>
            <a:r>
              <a:rPr lang="en-US" dirty="0"/>
              <a:t> </a:t>
            </a:r>
            <a:r>
              <a:rPr lang="en-US" dirty="0" err="1"/>
              <a:t>đầy</a:t>
            </a:r>
            <a:r>
              <a:rPr lang="en-US" dirty="0"/>
              <a:t> </a:t>
            </a:r>
            <a:r>
              <a:rPr lang="en-US" dirty="0" err="1"/>
              <a:t>đủ</a:t>
            </a:r>
            <a:r>
              <a:rPr lang="en-US" dirty="0"/>
              <a:t> </a:t>
            </a:r>
            <a:r>
              <a:rPr lang="en-US" dirty="0" err="1"/>
              <a:t>nhu</a:t>
            </a:r>
            <a:r>
              <a:rPr lang="en-US" dirty="0"/>
              <a:t> </a:t>
            </a:r>
            <a:r>
              <a:rPr lang="en-US" dirty="0" err="1"/>
              <a:t>cầu</a:t>
            </a:r>
            <a:r>
              <a:rPr lang="en-US" dirty="0"/>
              <a:t> </a:t>
            </a:r>
            <a:r>
              <a:rPr lang="en-US" dirty="0" err="1"/>
              <a:t>sử</a:t>
            </a:r>
            <a:r>
              <a:rPr lang="en-US" dirty="0"/>
              <a:t> </a:t>
            </a:r>
            <a:r>
              <a:rPr lang="en-US" dirty="0" err="1"/>
              <a:t>dụng</a:t>
            </a:r>
            <a:r>
              <a:rPr lang="en-US" dirty="0"/>
              <a:t> </a:t>
            </a:r>
            <a:r>
              <a:rPr lang="en-US" dirty="0" err="1"/>
              <a:t>thực</a:t>
            </a:r>
            <a:r>
              <a:rPr lang="en-US" dirty="0"/>
              <a:t> </a:t>
            </a:r>
            <a:r>
              <a:rPr lang="en-US" dirty="0" err="1"/>
              <a:t>tế</a:t>
            </a:r>
            <a:endParaRPr lang="en-US" dirty="0"/>
          </a:p>
          <a:p>
            <a:endParaRPr lang="en-US" dirty="0"/>
          </a:p>
        </p:txBody>
      </p:sp>
    </p:spTree>
    <p:extLst>
      <p:ext uri="{BB962C8B-B14F-4D97-AF65-F5344CB8AC3E}">
        <p14:creationId xmlns:p14="http://schemas.microsoft.com/office/powerpoint/2010/main" val="35291684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7">
          <a:extLst>
            <a:ext uri="{FF2B5EF4-FFF2-40B4-BE49-F238E27FC236}">
              <a16:creationId xmlns:a16="http://schemas.microsoft.com/office/drawing/2014/main" id="{503006BF-9082-2877-1B71-0AC15F4ABAA3}"/>
            </a:ext>
          </a:extLst>
        </p:cNvPr>
        <p:cNvGrpSpPr/>
        <p:nvPr/>
      </p:nvGrpSpPr>
      <p:grpSpPr>
        <a:xfrm>
          <a:off x="0" y="0"/>
          <a:ext cx="0" cy="0"/>
          <a:chOff x="0" y="0"/>
          <a:chExt cx="0" cy="0"/>
        </a:xfrm>
      </p:grpSpPr>
      <p:sp>
        <p:nvSpPr>
          <p:cNvPr id="1238" name="Google Shape;1238;g2a1f5447211_0_327:notes">
            <a:extLst>
              <a:ext uri="{FF2B5EF4-FFF2-40B4-BE49-F238E27FC236}">
                <a16:creationId xmlns:a16="http://schemas.microsoft.com/office/drawing/2014/main" id="{E57A25E1-84A9-ED80-6ADD-5301286BC52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9" name="Google Shape;1239;g2a1f5447211_0_327:notes">
            <a:extLst>
              <a:ext uri="{FF2B5EF4-FFF2-40B4-BE49-F238E27FC236}">
                <a16:creationId xmlns:a16="http://schemas.microsoft.com/office/drawing/2014/main" id="{B9C0CF4E-22B1-BA9E-15A5-AA59CC27305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vi-VN" dirty="0"/>
              <a:t>"Hệ thống V-learning được thiết kế phục vụ 4 nhóm người dùng chính, mỗi nhóm đóng vai trò riêng trong hệ sinh thái học tập trực tuyến:</a:t>
            </a:r>
          </a:p>
          <a:p>
            <a:pPr>
              <a:buFont typeface="Arial" panose="020B0604020202020204" pitchFamily="34" charset="0"/>
              <a:buChar char="•"/>
            </a:pPr>
            <a:r>
              <a:rPr lang="vi-VN" b="1" dirty="0"/>
              <a:t>Học viên</a:t>
            </a:r>
            <a:r>
              <a:rPr lang="vi-VN" dirty="0"/>
              <a:t>: Đây là nhóm người dùng lớn nhất, có thể đăng nhập, tìm kiếm, xem thông tin khóa học, mua khóa học, học online, đánh giá và quản lý tài khoản cá nhân.</a:t>
            </a:r>
          </a:p>
          <a:p>
            <a:pPr>
              <a:buFont typeface="Arial" panose="020B0604020202020204" pitchFamily="34" charset="0"/>
              <a:buChar char="•"/>
            </a:pPr>
            <a:r>
              <a:rPr lang="vi-VN" b="1" dirty="0"/>
              <a:t>Giảng viên</a:t>
            </a:r>
            <a:r>
              <a:rPr lang="vi-VN" dirty="0"/>
              <a:t>: Được cung cấp công cụ để tạo và quản lý khóa học, theo dõi doanh thu, tương tác với học viên và nhận thanh toán từ hệ thống.</a:t>
            </a:r>
          </a:p>
          <a:p>
            <a:pPr>
              <a:buFont typeface="Arial" panose="020B0604020202020204" pitchFamily="34" charset="0"/>
              <a:buChar char="•"/>
            </a:pPr>
            <a:r>
              <a:rPr lang="vi-VN" b="1" dirty="0"/>
              <a:t>Admin</a:t>
            </a:r>
            <a:r>
              <a:rPr lang="vi-VN" dirty="0"/>
              <a:t>: Là người điều hành hệ thống, quản lý tài khoản người dùng, nội dung học, khuyến mãi, xử lý yêu cầu rút tiền và xem thống kê toàn cục.</a:t>
            </a:r>
          </a:p>
          <a:p>
            <a:pPr>
              <a:buFont typeface="Arial" panose="020B0604020202020204" pitchFamily="34" charset="0"/>
              <a:buChar char="•"/>
            </a:pPr>
            <a:r>
              <a:rPr lang="vi-VN" b="1" dirty="0"/>
              <a:t>Root</a:t>
            </a:r>
            <a:r>
              <a:rPr lang="vi-VN" dirty="0"/>
              <a:t>: Người quản trị cấp cao nhất, có quyền giám sát toàn bộ hệ thống và đảm bảo an toàn, ổn định cho nền tảng.</a:t>
            </a:r>
          </a:p>
          <a:p>
            <a:r>
              <a:rPr lang="vi-VN" dirty="0"/>
              <a:t>Các yêu cầu này được xây dựng sát với nhu cầu thực tế, hướng đến việc tạo ra một hệ thống </a:t>
            </a:r>
            <a:r>
              <a:rPr lang="vi-VN" b="1" dirty="0"/>
              <a:t>trực quan, dễ sử dụng, an toàn bảo mật cao</a:t>
            </a:r>
            <a:r>
              <a:rPr lang="vi-VN" dirty="0"/>
              <a:t>, đồng thời tích hợp tính năng </a:t>
            </a:r>
            <a:r>
              <a:rPr lang="vi-VN" b="1" dirty="0"/>
              <a:t>thanh toán trực tuyến tiện lợi</a:t>
            </a:r>
            <a:r>
              <a:rPr lang="vi-VN" dirty="0"/>
              <a:t> – góp phần xây dựng một nền tảng học tập hiện đại và bền vững."</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2468559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a:extLst>
            <a:ext uri="{FF2B5EF4-FFF2-40B4-BE49-F238E27FC236}">
              <a16:creationId xmlns:a16="http://schemas.microsoft.com/office/drawing/2014/main" id="{8C56380D-7458-6335-B979-FAECB926E439}"/>
            </a:ext>
          </a:extLst>
        </p:cNvPr>
        <p:cNvGrpSpPr/>
        <p:nvPr/>
      </p:nvGrpSpPr>
      <p:grpSpPr>
        <a:xfrm>
          <a:off x="0" y="0"/>
          <a:ext cx="0" cy="0"/>
          <a:chOff x="0" y="0"/>
          <a:chExt cx="0" cy="0"/>
        </a:xfrm>
      </p:grpSpPr>
      <p:sp>
        <p:nvSpPr>
          <p:cNvPr id="500" name="Google Shape;500;g54dda1946d_6_308:notes">
            <a:extLst>
              <a:ext uri="{FF2B5EF4-FFF2-40B4-BE49-F238E27FC236}">
                <a16:creationId xmlns:a16="http://schemas.microsoft.com/office/drawing/2014/main" id="{73FD5562-0BE7-AD53-FACD-DBE2F0B1094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54dda1946d_6_308:notes">
            <a:extLst>
              <a:ext uri="{FF2B5EF4-FFF2-40B4-BE49-F238E27FC236}">
                <a16:creationId xmlns:a16="http://schemas.microsoft.com/office/drawing/2014/main" id="{95951284-896B-EEE4-20B5-A9181DA182B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21746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1ec6bf594d1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1ec6bf594d1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dirty="0"/>
              <a:t>Nhóm gồm có: [đọc tên các thành viên], </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7CE141-8CD6-653D-0A86-06DDAB36775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B117CC-E8B3-78F4-AE3E-CA94B9CEB00F}"/>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B8FF3FCA-1B0B-1C4F-4D5A-26ADF947C542}"/>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698768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a:extLst>
            <a:ext uri="{FF2B5EF4-FFF2-40B4-BE49-F238E27FC236}">
              <a16:creationId xmlns:a16="http://schemas.microsoft.com/office/drawing/2014/main" id="{FDEB25DF-D486-1032-D9ED-DEE82D3CBA35}"/>
            </a:ext>
          </a:extLst>
        </p:cNvPr>
        <p:cNvGrpSpPr/>
        <p:nvPr/>
      </p:nvGrpSpPr>
      <p:grpSpPr>
        <a:xfrm>
          <a:off x="0" y="0"/>
          <a:ext cx="0" cy="0"/>
          <a:chOff x="0" y="0"/>
          <a:chExt cx="0" cy="0"/>
        </a:xfrm>
      </p:grpSpPr>
      <p:sp>
        <p:nvSpPr>
          <p:cNvPr id="500" name="Google Shape;500;g54dda1946d_6_308:notes">
            <a:extLst>
              <a:ext uri="{FF2B5EF4-FFF2-40B4-BE49-F238E27FC236}">
                <a16:creationId xmlns:a16="http://schemas.microsoft.com/office/drawing/2014/main" id="{3660549D-AF21-94B9-EC5A-29C0320E422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54dda1946d_6_308:notes">
            <a:extLst>
              <a:ext uri="{FF2B5EF4-FFF2-40B4-BE49-F238E27FC236}">
                <a16:creationId xmlns:a16="http://schemas.microsoft.com/office/drawing/2014/main" id="{837B7DEF-8BBB-5CAF-165B-98355286B3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34403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444980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990601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AD17D8-DBE8-6AAE-5631-F5979769C21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CA7FFF4-A308-1DC9-D45B-80F99E835400}"/>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478EA7C8-2505-F04E-7F8B-F897C21A8997}"/>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3251110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A46D8A-878D-3517-9936-B3A80334B4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18BB783-76B6-A121-3863-C99F19C6D63C}"/>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D6344E42-2520-51CB-E0D0-EA2C4EA46A4A}"/>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3209782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Bundown</a:t>
            </a:r>
            <a:r>
              <a:rPr lang="en-US" dirty="0"/>
              <a:t> chart sprint 1</a:t>
            </a:r>
          </a:p>
        </p:txBody>
      </p:sp>
    </p:spTree>
    <p:extLst>
      <p:ext uri="{BB962C8B-B14F-4D97-AF65-F5344CB8AC3E}">
        <p14:creationId xmlns:p14="http://schemas.microsoft.com/office/powerpoint/2010/main" val="392823556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Bundown</a:t>
            </a:r>
            <a:r>
              <a:rPr lang="en-US" dirty="0"/>
              <a:t> chart sprint 2</a:t>
            </a:r>
          </a:p>
        </p:txBody>
      </p:sp>
    </p:spTree>
    <p:extLst>
      <p:ext uri="{BB962C8B-B14F-4D97-AF65-F5344CB8AC3E}">
        <p14:creationId xmlns:p14="http://schemas.microsoft.com/office/powerpoint/2010/main" val="3071532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23FF62-5167-6D1B-DCF6-F6757D1BDF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C7F43B-3C0B-8583-1EFB-07016D017569}"/>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34157287-FB9A-C73E-FBA9-34C9CC9DC9B1}"/>
              </a:ext>
            </a:extLst>
          </p:cNvPr>
          <p:cNvSpPr>
            <a:spLocks noGrp="1"/>
          </p:cNvSpPr>
          <p:nvPr>
            <p:ph type="body" idx="1"/>
          </p:nvPr>
        </p:nvSpPr>
        <p:spPr/>
        <p:txBody>
          <a:bodyPr/>
          <a:lstStyle/>
          <a:p>
            <a:r>
              <a:rPr lang="en-US" dirty="0" err="1"/>
              <a:t>Bundown</a:t>
            </a:r>
            <a:r>
              <a:rPr lang="en-US" dirty="0"/>
              <a:t> chart sprint 3</a:t>
            </a:r>
          </a:p>
        </p:txBody>
      </p:sp>
    </p:spTree>
    <p:extLst>
      <p:ext uri="{BB962C8B-B14F-4D97-AF65-F5344CB8AC3E}">
        <p14:creationId xmlns:p14="http://schemas.microsoft.com/office/powerpoint/2010/main" val="14456009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E21013-7231-34F2-26F9-8BEF8825F2D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E05B656-70EC-EDCD-BA85-BB62474AF4B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C2C48C0-FE7B-9E32-1914-56C4078545B3}"/>
              </a:ext>
            </a:extLst>
          </p:cNvPr>
          <p:cNvSpPr>
            <a:spLocks noGrp="1"/>
          </p:cNvSpPr>
          <p:nvPr>
            <p:ph type="body" idx="1"/>
          </p:nvPr>
        </p:nvSpPr>
        <p:spPr/>
        <p:txBody>
          <a:bodyPr/>
          <a:lstStyle/>
          <a:p>
            <a:pPr>
              <a:buNone/>
            </a:pPr>
            <a:r>
              <a:rPr lang="vi-VN" dirty="0"/>
              <a:t>Về công nghệ, nhóm sử dụng các công cụ hiện đại và phổ biến:</a:t>
            </a:r>
          </a:p>
          <a:p>
            <a:pPr>
              <a:buFont typeface="Arial" panose="020B0604020202020204" pitchFamily="34" charset="0"/>
              <a:buChar char="•"/>
            </a:pPr>
            <a:r>
              <a:rPr lang="vi-VN" b="1" dirty="0"/>
              <a:t>Spring Boot</a:t>
            </a:r>
            <a:r>
              <a:rPr lang="vi-VN" dirty="0"/>
              <a:t> ở phía backend giúp xây dựng hệ thống API nhanh chóng và dễ mở rộng.</a:t>
            </a:r>
          </a:p>
          <a:p>
            <a:pPr>
              <a:buFont typeface="Arial" panose="020B0604020202020204" pitchFamily="34" charset="0"/>
              <a:buChar char="•"/>
            </a:pPr>
            <a:r>
              <a:rPr lang="vi-VN" b="1" dirty="0"/>
              <a:t>MySQL</a:t>
            </a:r>
            <a:r>
              <a:rPr lang="vi-VN" dirty="0"/>
              <a:t> để quản lý cơ sở dữ liệu.</a:t>
            </a:r>
          </a:p>
          <a:p>
            <a:pPr>
              <a:buFont typeface="Arial" panose="020B0604020202020204" pitchFamily="34" charset="0"/>
              <a:buChar char="•"/>
            </a:pPr>
            <a:r>
              <a:rPr lang="vi-VN" dirty="0"/>
              <a:t>Ở phía frontend, nhóm dùng </a:t>
            </a:r>
            <a:r>
              <a:rPr lang="vi-VN" b="1" dirty="0"/>
              <a:t>ReactJS</a:t>
            </a:r>
            <a:r>
              <a:rPr lang="vi-VN" dirty="0"/>
              <a:t> để xây dựng giao diện tương tác mượt mà, hiện đại.</a:t>
            </a:r>
          </a:p>
          <a:p>
            <a:pPr>
              <a:buFont typeface="Arial" panose="020B0604020202020204" pitchFamily="34" charset="0"/>
              <a:buChar char="•"/>
            </a:pPr>
            <a:r>
              <a:rPr lang="vi-VN"/>
              <a:t>Ngoài ra, sử dụng </a:t>
            </a:r>
            <a:r>
              <a:rPr lang="vi-VN" b="1"/>
              <a:t>Tailwind CSS</a:t>
            </a:r>
            <a:r>
              <a:rPr lang="vi-VN"/>
              <a:t> giúp thiết kế giao diện đẹp, đồng bộ và dễ tùy chỉnh."</a:t>
            </a:r>
          </a:p>
        </p:txBody>
      </p:sp>
    </p:spTree>
    <p:extLst>
      <p:ext uri="{BB962C8B-B14F-4D97-AF65-F5344CB8AC3E}">
        <p14:creationId xmlns:p14="http://schemas.microsoft.com/office/powerpoint/2010/main" val="15891227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a:extLst>
            <a:ext uri="{FF2B5EF4-FFF2-40B4-BE49-F238E27FC236}">
              <a16:creationId xmlns:a16="http://schemas.microsoft.com/office/drawing/2014/main" id="{34400478-86A5-8DE9-D104-60C1FE607C34}"/>
            </a:ext>
          </a:extLst>
        </p:cNvPr>
        <p:cNvGrpSpPr/>
        <p:nvPr/>
      </p:nvGrpSpPr>
      <p:grpSpPr>
        <a:xfrm>
          <a:off x="0" y="0"/>
          <a:ext cx="0" cy="0"/>
          <a:chOff x="0" y="0"/>
          <a:chExt cx="0" cy="0"/>
        </a:xfrm>
      </p:grpSpPr>
      <p:sp>
        <p:nvSpPr>
          <p:cNvPr id="430" name="Google Shape;430;g1ec6bf594d1_0_98:notes">
            <a:extLst>
              <a:ext uri="{FF2B5EF4-FFF2-40B4-BE49-F238E27FC236}">
                <a16:creationId xmlns:a16="http://schemas.microsoft.com/office/drawing/2014/main" id="{FEC50536-1C85-EEBF-3081-07F4EAE8805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1ec6bf594d1_0_98:notes">
            <a:extLst>
              <a:ext uri="{FF2B5EF4-FFF2-40B4-BE49-F238E27FC236}">
                <a16:creationId xmlns:a16="http://schemas.microsoft.com/office/drawing/2014/main" id="{B6E1D8AF-E666-F77C-F21C-22D55954E39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err="1"/>
              <a:t>Và</a:t>
            </a:r>
            <a:r>
              <a:rPr lang="en-US" dirty="0"/>
              <a:t> </a:t>
            </a:r>
            <a:r>
              <a:rPr lang="en-US" dirty="0" err="1"/>
              <a:t>nhóm</a:t>
            </a:r>
            <a:r>
              <a:rPr lang="en-US" dirty="0"/>
              <a:t> </a:t>
            </a:r>
            <a:r>
              <a:rPr lang="vi-VN" dirty="0"/>
              <a:t>được hướng dẫn bởi</a:t>
            </a:r>
            <a:r>
              <a:rPr lang="en-US" dirty="0"/>
              <a:t> GVHD, </a:t>
            </a:r>
            <a:r>
              <a:rPr lang="en-US" dirty="0" err="1"/>
              <a:t>Giảng</a:t>
            </a:r>
            <a:r>
              <a:rPr lang="en-US" dirty="0"/>
              <a:t> </a:t>
            </a:r>
            <a:r>
              <a:rPr lang="en-US" dirty="0" err="1"/>
              <a:t>viên</a:t>
            </a:r>
            <a:r>
              <a:rPr lang="en-US" dirty="0"/>
              <a:t> Khoa CNTT,</a:t>
            </a:r>
            <a:r>
              <a:rPr lang="vi-VN" dirty="0"/>
              <a:t> </a:t>
            </a:r>
            <a:r>
              <a:rPr lang="vi-VN" b="1" dirty="0"/>
              <a:t>TS. Lê Tân</a:t>
            </a:r>
            <a:r>
              <a:rPr lang="vi-VN" dirty="0"/>
              <a: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4264175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215A41-641F-C4F7-4DFE-E5D99C986B3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BC95908-7220-8BB4-FBF2-4B570EE2E9E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29EC59DD-C92D-CE60-6195-9F4DE0B3D7FE}"/>
              </a:ext>
            </a:extLst>
          </p:cNvPr>
          <p:cNvSpPr>
            <a:spLocks noGrp="1"/>
          </p:cNvSpPr>
          <p:nvPr>
            <p:ph type="body" idx="1"/>
          </p:nvPr>
        </p:nvSpPr>
        <p:spPr/>
        <p:txBody>
          <a:bodyPr/>
          <a:lstStyle/>
          <a:p>
            <a:r>
              <a:rPr lang="en-US" dirty="0"/>
              <a:t>Công </a:t>
            </a:r>
            <a:r>
              <a:rPr lang="en-US" dirty="0" err="1"/>
              <a:t>cụ</a:t>
            </a:r>
            <a:endParaRPr lang="en-US" dirty="0"/>
          </a:p>
        </p:txBody>
      </p:sp>
    </p:spTree>
    <p:extLst>
      <p:ext uri="{BB962C8B-B14F-4D97-AF65-F5344CB8AC3E}">
        <p14:creationId xmlns:p14="http://schemas.microsoft.com/office/powerpoint/2010/main" val="141948127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a:extLst>
            <a:ext uri="{FF2B5EF4-FFF2-40B4-BE49-F238E27FC236}">
              <a16:creationId xmlns:a16="http://schemas.microsoft.com/office/drawing/2014/main" id="{2A033705-ED6F-61FE-45C6-86E95A268487}"/>
            </a:ext>
          </a:extLst>
        </p:cNvPr>
        <p:cNvGrpSpPr/>
        <p:nvPr/>
      </p:nvGrpSpPr>
      <p:grpSpPr>
        <a:xfrm>
          <a:off x="0" y="0"/>
          <a:ext cx="0" cy="0"/>
          <a:chOff x="0" y="0"/>
          <a:chExt cx="0" cy="0"/>
        </a:xfrm>
      </p:grpSpPr>
      <p:sp>
        <p:nvSpPr>
          <p:cNvPr id="500" name="Google Shape;500;g54dda1946d_6_308:notes">
            <a:extLst>
              <a:ext uri="{FF2B5EF4-FFF2-40B4-BE49-F238E27FC236}">
                <a16:creationId xmlns:a16="http://schemas.microsoft.com/office/drawing/2014/main" id="{34C05197-14BD-2F64-00F6-21D3D84126D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54dda1946d_6_308:notes">
            <a:extLst>
              <a:ext uri="{FF2B5EF4-FFF2-40B4-BE49-F238E27FC236}">
                <a16:creationId xmlns:a16="http://schemas.microsoft.com/office/drawing/2014/main" id="{A5FA80F4-E0D4-62AB-EAC3-0760A29B76C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33705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D899B0-E1AD-880E-1DA8-D23009FAAD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3B43BE0-7FC7-D90B-64F4-4948C1739D8E}"/>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6686F655-5708-9938-3B07-5DA9A4C1AEB1}"/>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7571009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a:extLst>
            <a:ext uri="{FF2B5EF4-FFF2-40B4-BE49-F238E27FC236}">
              <a16:creationId xmlns:a16="http://schemas.microsoft.com/office/drawing/2014/main" id="{2AB4DAD5-CA21-170D-22B4-3375526B9E71}"/>
            </a:ext>
          </a:extLst>
        </p:cNvPr>
        <p:cNvGrpSpPr/>
        <p:nvPr/>
      </p:nvGrpSpPr>
      <p:grpSpPr>
        <a:xfrm>
          <a:off x="0" y="0"/>
          <a:ext cx="0" cy="0"/>
          <a:chOff x="0" y="0"/>
          <a:chExt cx="0" cy="0"/>
        </a:xfrm>
      </p:grpSpPr>
      <p:sp>
        <p:nvSpPr>
          <p:cNvPr id="430" name="Google Shape;430;g1ec6bf594d1_0_98:notes">
            <a:extLst>
              <a:ext uri="{FF2B5EF4-FFF2-40B4-BE49-F238E27FC236}">
                <a16:creationId xmlns:a16="http://schemas.microsoft.com/office/drawing/2014/main" id="{E18D1067-1B1F-B016-3464-B5F72A3C414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1ec6bf594d1_0_98:notes">
            <a:extLst>
              <a:ext uri="{FF2B5EF4-FFF2-40B4-BE49-F238E27FC236}">
                <a16:creationId xmlns:a16="http://schemas.microsoft.com/office/drawing/2014/main" id="{9F2CB012-F8E2-EA3F-5361-2E762936E61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488935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ec6bf594d1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1ec6bf594d1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Báo </a:t>
            </a:r>
            <a:r>
              <a:rPr lang="en-US" dirty="0" err="1"/>
              <a:t>cáo</a:t>
            </a:r>
            <a:r>
              <a:rPr lang="en-US" dirty="0"/>
              <a:t> </a:t>
            </a:r>
            <a:r>
              <a:rPr lang="en-US" dirty="0" err="1"/>
              <a:t>sẽ</a:t>
            </a:r>
            <a:r>
              <a:rPr lang="en-US" dirty="0"/>
              <a:t> </a:t>
            </a:r>
            <a:r>
              <a:rPr lang="en-US" dirty="0" err="1"/>
              <a:t>gồm</a:t>
            </a:r>
            <a:r>
              <a:rPr lang="en-US" dirty="0"/>
              <a:t> 10 </a:t>
            </a:r>
            <a:r>
              <a:rPr lang="en-US" dirty="0" err="1"/>
              <a:t>phần</a:t>
            </a:r>
            <a:r>
              <a:rPr lang="en-US" dirty="0"/>
              <a:t> </a:t>
            </a:r>
            <a:r>
              <a:rPr lang="en-US" dirty="0" err="1"/>
              <a:t>chính</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Phần</a:t>
            </a:r>
            <a:r>
              <a:rPr lang="en-US" dirty="0"/>
              <a:t> </a:t>
            </a:r>
            <a:r>
              <a:rPr lang="en-US" dirty="0" err="1"/>
              <a:t>đầu</a:t>
            </a:r>
            <a:r>
              <a:rPr lang="en-US" dirty="0"/>
              <a:t> </a:t>
            </a:r>
            <a:r>
              <a:rPr lang="en-US" dirty="0" err="1"/>
              <a:t>tiên</a:t>
            </a:r>
            <a:r>
              <a:rPr lang="en-US" dirty="0"/>
              <a:t>, </a:t>
            </a:r>
            <a:r>
              <a:rPr lang="en-US" dirty="0" err="1"/>
              <a:t>em</a:t>
            </a:r>
            <a:r>
              <a:rPr lang="en-US" dirty="0"/>
              <a:t> </a:t>
            </a:r>
            <a:r>
              <a:rPr lang="en-US" dirty="0" err="1"/>
              <a:t>xin</a:t>
            </a:r>
            <a:r>
              <a:rPr lang="en-US" dirty="0"/>
              <a:t> </a:t>
            </a:r>
            <a:r>
              <a:rPr lang="en-US" dirty="0" err="1"/>
              <a:t>giới</a:t>
            </a:r>
            <a:r>
              <a:rPr lang="en-US" dirty="0"/>
              <a:t> </a:t>
            </a:r>
            <a:r>
              <a:rPr lang="en-US" dirty="0" err="1"/>
              <a:t>thiệu</a:t>
            </a:r>
            <a:r>
              <a:rPr lang="en-US" dirty="0"/>
              <a:t> qua </a:t>
            </a:r>
            <a:r>
              <a:rPr lang="en-US" dirty="0" err="1"/>
              <a:t>dự</a:t>
            </a:r>
            <a:r>
              <a:rPr lang="en-US" dirty="0"/>
              <a:t> </a:t>
            </a:r>
            <a:r>
              <a:rPr lang="en-US" dirty="0" err="1"/>
              <a:t>án</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2a1f5447211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2a1f5447211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sz="1100" dirty="0"/>
              <a:t>Trong bối cảnh công nghệ phát triển nhanh chóng và xu hướng chuyển đổi số ngày càng mạnh mẽ, học tập trực tuyến đã trở thành một hình thức phổ biến và thiết yếu. Đặc biệt sau đại dịch COVID-19, nhu cầu học online tăng cao do tính linh hoạt, tiết kiệm chi phí và khả năng tiếp cận kiến thức mọi lúc, mọi nơi.</a:t>
            </a:r>
            <a:endParaRPr lang="en-US" sz="110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dirty="0"/>
              <a:t>Xuất phát từ thực tế đó, nhóm chúng </a:t>
            </a:r>
            <a:r>
              <a:rPr lang="en-US" dirty="0" err="1"/>
              <a:t>em</a:t>
            </a:r>
            <a:r>
              <a:rPr lang="vi-VN" dirty="0"/>
              <a:t> thực hiện đồ án xây dựng website thương mại và học tập trực tuyến</a:t>
            </a:r>
            <a:r>
              <a:rPr lang="en-US" dirty="0"/>
              <a:t> V-learning</a:t>
            </a:r>
            <a:r>
              <a:rPr lang="vi-VN" dirty="0"/>
              <a:t> – một nền tảng tương tự như Udemy. Website cho phép người dùng tạo, đăng bán và tham gia các khóa học trực tuyến; </a:t>
            </a:r>
            <a:r>
              <a:rPr lang="en-US" dirty="0"/>
              <a:t>.</a:t>
            </a:r>
            <a:r>
              <a:rPr lang="vi-VN" dirty="0"/>
              <a:t>Mục tiêu của đồ án là mang đến một hệ thống học tập hiện đại, thân thiện và hiệu quả cho cả giảng viên lẫn học viên.</a:t>
            </a:r>
            <a:endParaRPr lang="en-US" sz="1100" dirty="0"/>
          </a:p>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2a1f5447211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 name="Google Shape;545;g2a1f5447211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err="1"/>
              <a:t>Hệ</a:t>
            </a:r>
            <a:r>
              <a:rPr lang="en-US" dirty="0"/>
              <a:t> </a:t>
            </a:r>
            <a:r>
              <a:rPr lang="en-US" dirty="0" err="1"/>
              <a:t>thống</a:t>
            </a:r>
            <a:r>
              <a:rPr lang="en-US" dirty="0"/>
              <a:t> </a:t>
            </a:r>
            <a:r>
              <a:rPr lang="en-US" dirty="0" err="1"/>
              <a:t>có</a:t>
            </a:r>
            <a:r>
              <a:rPr lang="en-US" dirty="0"/>
              <a:t> 4 </a:t>
            </a:r>
            <a:r>
              <a:rPr lang="en-US" dirty="0" err="1"/>
              <a:t>vai</a:t>
            </a:r>
            <a:r>
              <a:rPr lang="en-US" dirty="0"/>
              <a:t> </a:t>
            </a:r>
            <a:r>
              <a:rPr lang="en-US" dirty="0" err="1"/>
              <a:t>trò</a:t>
            </a:r>
            <a:r>
              <a:rPr lang="en-US" dirty="0"/>
              <a:t> </a:t>
            </a:r>
            <a:r>
              <a:rPr lang="en-US" dirty="0" err="1"/>
              <a:t>chính</a:t>
            </a:r>
            <a:r>
              <a:rPr lang="en-US" dirty="0"/>
              <a:t>: </a:t>
            </a:r>
            <a:r>
              <a:rPr lang="en-US" b="1" dirty="0"/>
              <a:t>Học </a:t>
            </a:r>
            <a:r>
              <a:rPr lang="en-US" b="1" dirty="0" err="1"/>
              <a:t>viên</a:t>
            </a:r>
            <a:r>
              <a:rPr lang="en-US" b="1" dirty="0"/>
              <a:t>, </a:t>
            </a:r>
            <a:r>
              <a:rPr lang="en-US" b="1" dirty="0" err="1"/>
              <a:t>Giảng</a:t>
            </a:r>
            <a:r>
              <a:rPr lang="en-US" b="1" dirty="0"/>
              <a:t> </a:t>
            </a:r>
            <a:r>
              <a:rPr lang="en-US" b="1" dirty="0" err="1"/>
              <a:t>viên</a:t>
            </a:r>
            <a:r>
              <a:rPr lang="en-US" b="1" dirty="0"/>
              <a:t>, Admin, Root</a:t>
            </a:r>
            <a:r>
              <a:rPr lang="en-US" dirty="0"/>
              <a: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err="1"/>
              <a:t>Đối</a:t>
            </a:r>
            <a:r>
              <a:rPr lang="en-US" dirty="0"/>
              <a:t> </a:t>
            </a:r>
            <a:r>
              <a:rPr lang="en-US" dirty="0" err="1"/>
              <a:t>với</a:t>
            </a:r>
            <a:r>
              <a:rPr lang="en-US" dirty="0"/>
              <a:t> </a:t>
            </a:r>
            <a:r>
              <a:rPr lang="en-US" dirty="0" err="1"/>
              <a:t>học</a:t>
            </a:r>
            <a:r>
              <a:rPr lang="en-US" dirty="0"/>
              <a:t> </a:t>
            </a:r>
            <a:r>
              <a:rPr lang="en-US" dirty="0" err="1"/>
              <a:t>viên</a:t>
            </a:r>
            <a:r>
              <a:rPr lang="en-US" dirty="0"/>
              <a:t>, </a:t>
            </a:r>
            <a:r>
              <a:rPr lang="en-US" dirty="0" err="1"/>
              <a:t>là</a:t>
            </a:r>
            <a:r>
              <a:rPr lang="en-US" dirty="0"/>
              <a:t> </a:t>
            </a:r>
            <a:r>
              <a:rPr lang="en-US" dirty="0" err="1"/>
              <a:t>người</a:t>
            </a:r>
            <a:r>
              <a:rPr lang="en-US" dirty="0"/>
              <a:t> </a:t>
            </a:r>
            <a:r>
              <a:rPr lang="en-US" dirty="0" err="1"/>
              <a:t>dùng</a:t>
            </a:r>
            <a:r>
              <a:rPr lang="en-US" dirty="0"/>
              <a:t> </a:t>
            </a:r>
            <a:r>
              <a:rPr lang="en-US" dirty="0" err="1"/>
              <a:t>chính</a:t>
            </a:r>
            <a:r>
              <a:rPr lang="en-US" dirty="0"/>
              <a:t> </a:t>
            </a:r>
            <a:r>
              <a:rPr lang="en-US" dirty="0" err="1"/>
              <a:t>của</a:t>
            </a:r>
            <a:r>
              <a:rPr lang="en-US" dirty="0"/>
              <a:t> website, </a:t>
            </a:r>
            <a:r>
              <a:rPr lang="en-US" dirty="0" err="1"/>
              <a:t>họ</a:t>
            </a:r>
            <a:r>
              <a:rPr lang="en-US" dirty="0"/>
              <a:t> </a:t>
            </a:r>
            <a:r>
              <a:rPr lang="en-US" dirty="0" err="1"/>
              <a:t>có</a:t>
            </a:r>
            <a:r>
              <a:rPr lang="en-US" dirty="0"/>
              <a:t> </a:t>
            </a:r>
            <a:r>
              <a:rPr lang="en-US" dirty="0" err="1"/>
              <a:t>thể</a:t>
            </a:r>
            <a:r>
              <a:rPr lang="en-US" dirty="0"/>
              <a:t> </a:t>
            </a:r>
            <a:r>
              <a:rPr lang="en-US" dirty="0" err="1"/>
              <a:t>thực</a:t>
            </a:r>
            <a:r>
              <a:rPr lang="en-US" dirty="0"/>
              <a:t> </a:t>
            </a:r>
            <a:r>
              <a:rPr lang="en-US" dirty="0" err="1"/>
              <a:t>hiện</a:t>
            </a:r>
            <a:r>
              <a:rPr lang="en-US" dirty="0"/>
              <a:t> </a:t>
            </a:r>
            <a:r>
              <a:rPr lang="en-US" dirty="0" err="1"/>
              <a:t>các</a:t>
            </a:r>
            <a:r>
              <a:rPr lang="en-US" dirty="0"/>
              <a:t> </a:t>
            </a:r>
            <a:r>
              <a:rPr lang="en-US" dirty="0" err="1"/>
              <a:t>tác</a:t>
            </a:r>
            <a:r>
              <a:rPr lang="en-US" dirty="0"/>
              <a:t> </a:t>
            </a:r>
            <a:r>
              <a:rPr lang="en-US" dirty="0" err="1"/>
              <a:t>vụ</a:t>
            </a:r>
            <a:r>
              <a:rPr lang="en-US" dirty="0"/>
              <a:t> </a:t>
            </a:r>
            <a:r>
              <a:rPr lang="en-US" dirty="0" err="1"/>
              <a:t>bình</a:t>
            </a:r>
            <a:r>
              <a:rPr lang="en-US" dirty="0"/>
              <a:t> </a:t>
            </a:r>
            <a:r>
              <a:rPr lang="en-US" dirty="0" err="1"/>
              <a:t>thường</a:t>
            </a:r>
            <a:r>
              <a:rPr lang="en-US" dirty="0"/>
              <a:t> </a:t>
            </a:r>
            <a:r>
              <a:rPr lang="en-US" dirty="0" err="1"/>
              <a:t>chính</a:t>
            </a:r>
            <a:r>
              <a:rPr lang="en-US" dirty="0"/>
              <a:t> </a:t>
            </a:r>
            <a:r>
              <a:rPr lang="en-US" dirty="0" err="1"/>
              <a:t>như</a:t>
            </a:r>
            <a:r>
              <a:rPr lang="en-US" dirty="0"/>
              <a:t>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err="1"/>
              <a:t>Và</a:t>
            </a:r>
            <a:r>
              <a:rPr lang="en-US" dirty="0"/>
              <a:t> </a:t>
            </a:r>
            <a:r>
              <a:rPr lang="en-US" dirty="0" err="1"/>
              <a:t>giảng</a:t>
            </a:r>
            <a:r>
              <a:rPr lang="en-US" dirty="0"/>
              <a:t> </a:t>
            </a:r>
            <a:r>
              <a:rPr lang="en-US" dirty="0" err="1"/>
              <a:t>viên</a:t>
            </a:r>
            <a:r>
              <a:rPr lang="en-US" dirty="0"/>
              <a:t>, </a:t>
            </a:r>
            <a:r>
              <a:rPr lang="en-US" dirty="0" err="1"/>
              <a:t>các</a:t>
            </a:r>
            <a:r>
              <a:rPr lang="en-US" dirty="0"/>
              <a:t> </a:t>
            </a:r>
            <a:r>
              <a:rPr lang="en-US" dirty="0" err="1"/>
              <a:t>chức</a:t>
            </a:r>
            <a:r>
              <a:rPr lang="en-US" dirty="0"/>
              <a:t> </a:t>
            </a:r>
            <a:r>
              <a:rPr lang="en-US" dirty="0" err="1"/>
              <a:t>năng</a:t>
            </a:r>
            <a:r>
              <a:rPr lang="en-US" dirty="0"/>
              <a:t> </a:t>
            </a:r>
            <a:r>
              <a:rPr lang="en-US" dirty="0" err="1"/>
              <a:t>của</a:t>
            </a:r>
            <a:r>
              <a:rPr lang="en-US" dirty="0"/>
              <a:t> </a:t>
            </a:r>
            <a:r>
              <a:rPr lang="en-US" dirty="0" err="1"/>
              <a:t>giảng</a:t>
            </a:r>
            <a:r>
              <a:rPr lang="en-US" dirty="0"/>
              <a:t> </a:t>
            </a:r>
            <a:r>
              <a:rPr lang="en-US" dirty="0" err="1"/>
              <a:t>viên</a:t>
            </a:r>
            <a:r>
              <a:rPr lang="en-US" dirty="0"/>
              <a:t> </a:t>
            </a:r>
            <a:r>
              <a:rPr lang="en-US" dirty="0" err="1"/>
              <a:t>sẽ</a:t>
            </a:r>
            <a:r>
              <a:rPr lang="en-US" dirty="0"/>
              <a:t> </a:t>
            </a:r>
            <a:r>
              <a:rPr lang="en-US" dirty="0" err="1"/>
              <a:t>được</a:t>
            </a:r>
            <a:r>
              <a:rPr lang="en-US" dirty="0"/>
              <a:t> </a:t>
            </a:r>
            <a:r>
              <a:rPr lang="en-US" dirty="0" err="1"/>
              <a:t>kế</a:t>
            </a:r>
            <a:r>
              <a:rPr lang="en-US" dirty="0"/>
              <a:t> </a:t>
            </a:r>
            <a:r>
              <a:rPr lang="en-US" dirty="0" err="1"/>
              <a:t>thừa</a:t>
            </a:r>
            <a:r>
              <a:rPr lang="en-US" dirty="0"/>
              <a:t> </a:t>
            </a:r>
            <a:r>
              <a:rPr lang="en-US" dirty="0" err="1"/>
              <a:t>từ</a:t>
            </a:r>
            <a:r>
              <a:rPr lang="en-US" dirty="0"/>
              <a:t> </a:t>
            </a:r>
            <a:r>
              <a:rPr lang="en-US" dirty="0" err="1"/>
              <a:t>học</a:t>
            </a:r>
            <a:r>
              <a:rPr lang="en-US" dirty="0"/>
              <a:t> </a:t>
            </a:r>
            <a:r>
              <a:rPr lang="en-US" dirty="0" err="1"/>
              <a:t>viên</a:t>
            </a:r>
            <a:r>
              <a:rPr lang="en-US" dirty="0"/>
              <a:t>, </a:t>
            </a:r>
            <a:r>
              <a:rPr lang="en-US" dirty="0" err="1"/>
              <a:t>nhưng</a:t>
            </a:r>
            <a:r>
              <a:rPr lang="en-US" dirty="0"/>
              <a:t> </a:t>
            </a:r>
            <a:r>
              <a:rPr lang="en-US" dirty="0" err="1"/>
              <a:t>sẽ</a:t>
            </a:r>
            <a:r>
              <a:rPr lang="en-US" dirty="0"/>
              <a:t> </a:t>
            </a:r>
            <a:r>
              <a:rPr lang="en-US" dirty="0" err="1"/>
              <a:t>có</a:t>
            </a:r>
            <a:r>
              <a:rPr lang="en-US" dirty="0"/>
              <a:t> </a:t>
            </a:r>
            <a:r>
              <a:rPr lang="en-US" dirty="0" err="1"/>
              <a:t>thêm</a:t>
            </a:r>
            <a:r>
              <a:rPr lang="en-US" dirty="0"/>
              <a:t> </a:t>
            </a:r>
            <a:r>
              <a:rPr lang="en-US" dirty="0" err="1"/>
              <a:t>chức</a:t>
            </a:r>
            <a:r>
              <a:rPr lang="en-US" dirty="0"/>
              <a:t> </a:t>
            </a:r>
            <a:r>
              <a:rPr lang="en-US" dirty="0" err="1"/>
              <a:t>năng</a:t>
            </a:r>
            <a:r>
              <a:rPr lang="en-US" dirty="0"/>
              <a:t> </a:t>
            </a:r>
            <a:r>
              <a:rPr lang="en-US" dirty="0" err="1"/>
              <a:t>dành</a:t>
            </a:r>
            <a:r>
              <a:rPr lang="en-US" dirty="0"/>
              <a:t> </a:t>
            </a:r>
            <a:r>
              <a:rPr lang="en-US" dirty="0" err="1"/>
              <a:t>riêng</a:t>
            </a:r>
            <a:r>
              <a:rPr lang="en-US" dirty="0"/>
              <a:t> </a:t>
            </a:r>
            <a:r>
              <a:rPr lang="en-US" dirty="0" err="1"/>
              <a:t>cho</a:t>
            </a:r>
            <a:r>
              <a:rPr lang="en-US" dirty="0"/>
              <a:t> </a:t>
            </a:r>
            <a:r>
              <a:rPr lang="en-US" dirty="0" err="1"/>
              <a:t>dạy</a:t>
            </a:r>
            <a:r>
              <a:rPr lang="en-US" dirty="0"/>
              <a:t> </a:t>
            </a:r>
            <a:r>
              <a:rPr lang="en-US" dirty="0" err="1"/>
              <a:t>học</a:t>
            </a:r>
            <a:r>
              <a:rPr lang="en-US" dirty="0"/>
              <a:t> </a:t>
            </a:r>
            <a:r>
              <a:rPr lang="en-US" dirty="0" err="1"/>
              <a:t>như</a:t>
            </a:r>
            <a:r>
              <a:rPr lang="en-US" dirty="0"/>
              <a:t> …</a:t>
            </a:r>
            <a:br>
              <a:rPr lang="en-US" dirty="0"/>
            </a:b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err="1"/>
              <a:t>Để</a:t>
            </a:r>
            <a:r>
              <a:rPr lang="en-US" dirty="0"/>
              <a:t> </a:t>
            </a:r>
            <a:r>
              <a:rPr lang="en-US" dirty="0" err="1"/>
              <a:t>quản</a:t>
            </a:r>
            <a:r>
              <a:rPr lang="en-US" dirty="0"/>
              <a:t> </a:t>
            </a:r>
            <a:r>
              <a:rPr lang="en-US" dirty="0" err="1"/>
              <a:t>trị</a:t>
            </a:r>
            <a:r>
              <a:rPr lang="en-US" dirty="0"/>
              <a:t> </a:t>
            </a:r>
            <a:r>
              <a:rPr lang="en-US" dirty="0" err="1"/>
              <a:t>hệ</a:t>
            </a:r>
            <a:r>
              <a:rPr lang="en-US" dirty="0"/>
              <a:t> </a:t>
            </a:r>
            <a:r>
              <a:rPr lang="en-US" dirty="0" err="1"/>
              <a:t>thống</a:t>
            </a:r>
            <a:r>
              <a:rPr lang="en-US" dirty="0"/>
              <a:t>, </a:t>
            </a:r>
            <a:r>
              <a:rPr lang="en-US" dirty="0" err="1"/>
              <a:t>các</a:t>
            </a:r>
            <a:r>
              <a:rPr lang="en-US" dirty="0"/>
              <a:t> </a:t>
            </a:r>
            <a:r>
              <a:rPr lang="en-US" dirty="0" err="1"/>
              <a:t>quản</a:t>
            </a:r>
            <a:r>
              <a:rPr lang="en-US" dirty="0"/>
              <a:t> </a:t>
            </a:r>
            <a:r>
              <a:rPr lang="en-US" dirty="0" err="1"/>
              <a:t>trị</a:t>
            </a:r>
            <a:r>
              <a:rPr lang="en-US" dirty="0"/>
              <a:t> </a:t>
            </a:r>
            <a:r>
              <a:rPr lang="en-US" dirty="0" err="1"/>
              <a:t>viên</a:t>
            </a:r>
            <a:r>
              <a:rPr lang="en-US" dirty="0"/>
              <a:t> (admin) </a:t>
            </a:r>
            <a:r>
              <a:rPr lang="en-US" dirty="0" err="1"/>
              <a:t>sẽ</a:t>
            </a:r>
            <a:r>
              <a:rPr lang="en-US" dirty="0"/>
              <a:t> </a:t>
            </a:r>
            <a:r>
              <a:rPr lang="en-US" dirty="0" err="1"/>
              <a:t>có</a:t>
            </a:r>
            <a:r>
              <a:rPr lang="en-US" dirty="0"/>
              <a:t> </a:t>
            </a:r>
            <a:r>
              <a:rPr lang="en-US" dirty="0" err="1"/>
              <a:t>các</a:t>
            </a:r>
            <a:r>
              <a:rPr lang="en-US" dirty="0"/>
              <a:t> </a:t>
            </a:r>
            <a:r>
              <a:rPr lang="en-US" dirty="0" err="1"/>
              <a:t>chức</a:t>
            </a:r>
            <a:r>
              <a:rPr lang="en-US" dirty="0"/>
              <a:t> </a:t>
            </a:r>
            <a:r>
              <a:rPr lang="en-US" dirty="0" err="1"/>
              <a:t>năng</a:t>
            </a:r>
            <a:r>
              <a:rPr lang="en-US" dirty="0"/>
              <a:t>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err="1"/>
              <a:t>Và</a:t>
            </a:r>
            <a:r>
              <a:rPr lang="en-US" dirty="0"/>
              <a:t> </a:t>
            </a:r>
            <a:r>
              <a:rPr lang="en-US" dirty="0" err="1"/>
              <a:t>cuối</a:t>
            </a:r>
            <a:r>
              <a:rPr lang="en-US" dirty="0"/>
              <a:t> </a:t>
            </a:r>
            <a:r>
              <a:rPr lang="en-US" dirty="0" err="1"/>
              <a:t>cùng</a:t>
            </a:r>
            <a:r>
              <a:rPr lang="en-US" dirty="0"/>
              <a:t> </a:t>
            </a:r>
            <a:r>
              <a:rPr lang="en-US" dirty="0" err="1"/>
              <a:t>là</a:t>
            </a:r>
            <a:r>
              <a:rPr lang="en-US" dirty="0"/>
              <a:t> root, </a:t>
            </a:r>
            <a:r>
              <a:rPr lang="en-US" dirty="0" err="1"/>
              <a:t>là</a:t>
            </a:r>
            <a:r>
              <a:rPr lang="en-US" dirty="0"/>
              <a:t> </a:t>
            </a:r>
            <a:r>
              <a:rPr lang="en-US" dirty="0" err="1"/>
              <a:t>vai</a:t>
            </a:r>
            <a:r>
              <a:rPr lang="en-US" dirty="0"/>
              <a:t> </a:t>
            </a:r>
            <a:r>
              <a:rPr lang="en-US" dirty="0" err="1"/>
              <a:t>trò</a:t>
            </a:r>
            <a:r>
              <a:rPr lang="en-US" dirty="0"/>
              <a:t> </a:t>
            </a:r>
            <a:r>
              <a:rPr lang="en-US" dirty="0" err="1"/>
              <a:t>cao</a:t>
            </a:r>
            <a:r>
              <a:rPr lang="en-US" dirty="0"/>
              <a:t> </a:t>
            </a:r>
            <a:r>
              <a:rPr lang="en-US" dirty="0" err="1"/>
              <a:t>nhất</a:t>
            </a:r>
            <a:r>
              <a:rPr lang="en-US" dirty="0"/>
              <a:t> </a:t>
            </a:r>
            <a:r>
              <a:rPr lang="en-US" dirty="0" err="1"/>
              <a:t>có</a:t>
            </a:r>
            <a:r>
              <a:rPr lang="en-US" dirty="0"/>
              <a:t> </a:t>
            </a:r>
            <a:r>
              <a:rPr lang="en-US" dirty="0" err="1"/>
              <a:t>quyền</a:t>
            </a:r>
            <a:r>
              <a:rPr lang="en-US" dirty="0"/>
              <a:t> </a:t>
            </a:r>
            <a:r>
              <a:rPr lang="en-US" dirty="0" err="1"/>
              <a:t>quản</a:t>
            </a:r>
            <a:r>
              <a:rPr lang="en-US" dirty="0"/>
              <a:t> </a:t>
            </a:r>
            <a:r>
              <a:rPr lang="en-US" dirty="0" err="1"/>
              <a:t>lý</a:t>
            </a:r>
            <a:r>
              <a:rPr lang="en-US" dirty="0"/>
              <a:t> </a:t>
            </a:r>
            <a:r>
              <a:rPr lang="en-US" dirty="0" err="1"/>
              <a:t>toàn</a:t>
            </a:r>
            <a:r>
              <a:rPr lang="en-US" dirty="0"/>
              <a:t> </a:t>
            </a:r>
            <a:r>
              <a:rPr lang="en-US" dirty="0" err="1"/>
              <a:t>bộ</a:t>
            </a:r>
            <a:r>
              <a:rPr lang="en-US" dirty="0"/>
              <a:t> </a:t>
            </a:r>
            <a:r>
              <a:rPr lang="en-US" dirty="0" err="1"/>
              <a:t>hệ</a:t>
            </a:r>
            <a:r>
              <a:rPr lang="en-US" dirty="0"/>
              <a:t> </a:t>
            </a:r>
            <a:r>
              <a:rPr lang="en-US" dirty="0" err="1"/>
              <a:t>thống</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g2a1f5447211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 name="Google Shape;551;g2a1f5447211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Sơ</a:t>
            </a:r>
            <a:r>
              <a:rPr lang="en-US" dirty="0"/>
              <a:t> </a:t>
            </a:r>
            <a:r>
              <a:rPr lang="en-US" dirty="0" err="1"/>
              <a:t>đồ</a:t>
            </a:r>
            <a:r>
              <a:rPr lang="en-US" dirty="0"/>
              <a:t> </a:t>
            </a:r>
            <a:r>
              <a:rPr lang="en-US" dirty="0" err="1"/>
              <a:t>hoạt</a:t>
            </a:r>
            <a:r>
              <a:rPr lang="en-US" dirty="0"/>
              <a:t> </a:t>
            </a:r>
            <a:r>
              <a:rPr lang="en-US" dirty="0" err="1"/>
              <a:t>động</a:t>
            </a:r>
            <a:r>
              <a:rPr lang="en-US" dirty="0"/>
              <a:t> </a:t>
            </a:r>
            <a:r>
              <a:rPr lang="en-US" dirty="0" err="1"/>
              <a:t>mức</a:t>
            </a:r>
            <a:r>
              <a:rPr lang="en-US" dirty="0"/>
              <a:t> </a:t>
            </a:r>
            <a:r>
              <a:rPr lang="en-US" dirty="0" err="1"/>
              <a:t>ngữ</a:t>
            </a:r>
            <a:r>
              <a:rPr lang="en-US" dirty="0"/>
              <a:t> </a:t>
            </a:r>
            <a:r>
              <a:rPr lang="en-US" dirty="0" err="1"/>
              <a:t>cảnh</a:t>
            </a:r>
            <a:br>
              <a:rPr lang="en-US" dirty="0"/>
            </a:br>
            <a:br>
              <a:rPr lang="en-US" dirty="0"/>
            </a:br>
            <a:r>
              <a:rPr lang="en-US" dirty="0" err="1"/>
              <a:t>Để</a:t>
            </a:r>
            <a:r>
              <a:rPr lang="en-US" dirty="0"/>
              <a:t> </a:t>
            </a:r>
            <a:r>
              <a:rPr lang="en-US" dirty="0" err="1"/>
              <a:t>có</a:t>
            </a:r>
            <a:r>
              <a:rPr lang="en-US" dirty="0"/>
              <a:t> </a:t>
            </a:r>
            <a:r>
              <a:rPr lang="vi-VN" dirty="0"/>
              <a:t>cái nhìn tổng thể về cách hệ thống tương tác với các tác nhân bên ngoài</a:t>
            </a:r>
            <a:r>
              <a:rPr lang="en-US" dirty="0"/>
              <a:t>, </a:t>
            </a:r>
            <a:r>
              <a:rPr lang="en-US" dirty="0" err="1"/>
              <a:t>em</a:t>
            </a:r>
            <a:r>
              <a:rPr lang="en-US" dirty="0"/>
              <a:t> </a:t>
            </a:r>
            <a:r>
              <a:rPr lang="en-US" dirty="0" err="1"/>
              <a:t>đã</a:t>
            </a:r>
            <a:r>
              <a:rPr lang="en-US" dirty="0"/>
              <a:t> </a:t>
            </a:r>
            <a:r>
              <a:rPr lang="en-US" dirty="0" err="1"/>
              <a:t>chuẩn</a:t>
            </a:r>
            <a:r>
              <a:rPr lang="en-US" dirty="0"/>
              <a:t> </a:t>
            </a:r>
            <a:r>
              <a:rPr lang="en-US" dirty="0" err="1"/>
              <a:t>bị</a:t>
            </a:r>
            <a:r>
              <a:rPr lang="en-US" dirty="0"/>
              <a:t> </a:t>
            </a:r>
            <a:r>
              <a:rPr lang="en-US" dirty="0" err="1"/>
              <a:t>một</a:t>
            </a:r>
            <a:r>
              <a:rPr lang="en-US" dirty="0"/>
              <a:t> </a:t>
            </a:r>
            <a:r>
              <a:rPr lang="en-US" dirty="0" err="1"/>
              <a:t>sơ</a:t>
            </a:r>
            <a:r>
              <a:rPr lang="en-US" dirty="0"/>
              <a:t> </a:t>
            </a:r>
            <a:r>
              <a:rPr lang="en-US" dirty="0" err="1"/>
              <a:t>đồ</a:t>
            </a:r>
            <a:r>
              <a:rPr lang="en-US" dirty="0"/>
              <a:t> </a:t>
            </a:r>
            <a:r>
              <a:rPr lang="en-US" dirty="0" err="1"/>
              <a:t>hoạt</a:t>
            </a:r>
            <a:r>
              <a:rPr lang="en-US" dirty="0"/>
              <a:t> </a:t>
            </a:r>
            <a:r>
              <a:rPr lang="en-US" dirty="0" err="1"/>
              <a:t>động</a:t>
            </a:r>
            <a:r>
              <a:rPr lang="en-US" dirty="0"/>
              <a:t> </a:t>
            </a:r>
            <a:r>
              <a:rPr lang="en-US" dirty="0" err="1"/>
              <a:t>mức</a:t>
            </a:r>
            <a:r>
              <a:rPr lang="en-US" dirty="0"/>
              <a:t> </a:t>
            </a:r>
            <a:r>
              <a:rPr lang="en-US" dirty="0" err="1"/>
              <a:t>ngữ</a:t>
            </a:r>
            <a:r>
              <a:rPr lang="en-US" dirty="0"/>
              <a:t> </a:t>
            </a:r>
            <a:r>
              <a:rPr lang="en-US" dirty="0" err="1"/>
              <a:t>cảnh</a:t>
            </a:r>
            <a:br>
              <a:rPr lang="en-US" dirty="0"/>
            </a:br>
            <a:endParaRPr lang="en-US" dirty="0"/>
          </a:p>
          <a:p>
            <a:pPr>
              <a:buNone/>
            </a:pPr>
            <a:r>
              <a:rPr lang="vi-VN" dirty="0"/>
              <a:t>Ở giữa là </a:t>
            </a:r>
            <a:r>
              <a:rPr lang="vi-VN" b="1" dirty="0"/>
              <a:t>hệ thống website V-learning</a:t>
            </a:r>
            <a:r>
              <a:rPr lang="vi-VN" dirty="0"/>
              <a:t>, đóng vai trò trung tâm.</a:t>
            </a:r>
            <a:endParaRPr lang="en-US" dirty="0"/>
          </a:p>
          <a:p>
            <a:pPr>
              <a:buNone/>
            </a:pPr>
            <a:endParaRPr lang="en-US" dirty="0"/>
          </a:p>
          <a:p>
            <a:pPr>
              <a:buNone/>
            </a:pPr>
            <a:r>
              <a:rPr lang="vi-VN" dirty="0"/>
              <a:t>Bao quanh là </a:t>
            </a:r>
            <a:r>
              <a:rPr lang="vi-VN" b="1" dirty="0"/>
              <a:t>4 tác nhân chính</a:t>
            </a:r>
            <a:r>
              <a:rPr lang="en-US" b="1" dirty="0"/>
              <a:t> </a:t>
            </a:r>
            <a:r>
              <a:rPr lang="en-US" b="1" dirty="0" err="1"/>
              <a:t>và</a:t>
            </a:r>
            <a:r>
              <a:rPr lang="en-US" b="1" dirty="0"/>
              <a:t> </a:t>
            </a:r>
            <a:r>
              <a:rPr lang="en-US" dirty="0" err="1"/>
              <a:t>đều</a:t>
            </a:r>
            <a:r>
              <a:rPr lang="en-US" dirty="0"/>
              <a:t> </a:t>
            </a:r>
            <a:r>
              <a:rPr lang="en-US" dirty="0" err="1"/>
              <a:t>giao</a:t>
            </a:r>
            <a:r>
              <a:rPr lang="en-US" dirty="0"/>
              <a:t> </a:t>
            </a:r>
            <a:r>
              <a:rPr lang="en-US" dirty="0" err="1"/>
              <a:t>tiếp</a:t>
            </a:r>
            <a:r>
              <a:rPr lang="en-US" dirty="0"/>
              <a:t> </a:t>
            </a:r>
            <a:r>
              <a:rPr lang="en-US" dirty="0" err="1"/>
              <a:t>hai</a:t>
            </a:r>
            <a:r>
              <a:rPr lang="en-US" dirty="0"/>
              <a:t> </a:t>
            </a:r>
            <a:r>
              <a:rPr lang="en-US" dirty="0" err="1"/>
              <a:t>chiều</a:t>
            </a:r>
            <a:r>
              <a:rPr lang="en-US" dirty="0"/>
              <a:t> </a:t>
            </a:r>
            <a:r>
              <a:rPr lang="en-US" dirty="0" err="1"/>
              <a:t>với</a:t>
            </a:r>
            <a:r>
              <a:rPr lang="en-US" dirty="0"/>
              <a:t> </a:t>
            </a:r>
            <a:r>
              <a:rPr lang="en-US" dirty="0" err="1"/>
              <a:t>hệ</a:t>
            </a:r>
            <a:r>
              <a:rPr lang="en-US" dirty="0"/>
              <a:t> </a:t>
            </a:r>
            <a:r>
              <a:rPr lang="en-US" dirty="0" err="1"/>
              <a:t>thống</a:t>
            </a:r>
            <a:endParaRPr lang="en-US" b="1" dirty="0"/>
          </a:p>
          <a:p>
            <a:pPr>
              <a:buNone/>
            </a:pPr>
            <a:endParaRPr lang="en-US" b="1" dirty="0"/>
          </a:p>
          <a:p>
            <a:pPr>
              <a:buNone/>
            </a:pPr>
            <a:endParaRPr lang="vi-VN" dirty="0"/>
          </a:p>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Ở </a:t>
            </a:r>
            <a:r>
              <a:rPr lang="en-US" dirty="0" err="1"/>
              <a:t>Phần</a:t>
            </a:r>
            <a:r>
              <a:rPr lang="en-US" dirty="0"/>
              <a:t> </a:t>
            </a:r>
            <a:r>
              <a:rPr lang="en-US" dirty="0" err="1"/>
              <a:t>này</a:t>
            </a:r>
            <a:r>
              <a:rPr lang="en-US" dirty="0"/>
              <a:t> </a:t>
            </a:r>
            <a:r>
              <a:rPr lang="en-US" dirty="0" err="1"/>
              <a:t>em</a:t>
            </a:r>
            <a:r>
              <a:rPr lang="en-US" dirty="0"/>
              <a:t> </a:t>
            </a:r>
            <a:r>
              <a:rPr lang="en-US" dirty="0" err="1"/>
              <a:t>sẽ</a:t>
            </a:r>
            <a:r>
              <a:rPr lang="en-US" dirty="0"/>
              <a:t> </a:t>
            </a:r>
            <a:r>
              <a:rPr lang="en-US" dirty="0" err="1"/>
              <a:t>trình</a:t>
            </a:r>
            <a:r>
              <a:rPr lang="en-US" dirty="0"/>
              <a:t> </a:t>
            </a:r>
            <a:r>
              <a:rPr lang="en-US" dirty="0" err="1"/>
              <a:t>bày</a:t>
            </a:r>
            <a:r>
              <a:rPr lang="en-US" dirty="0"/>
              <a:t> </a:t>
            </a:r>
            <a:r>
              <a:rPr lang="en-US" dirty="0" err="1"/>
              <a:t>về</a:t>
            </a:r>
            <a:r>
              <a:rPr lang="en-US" dirty="0"/>
              <a:t> </a:t>
            </a:r>
            <a:r>
              <a:rPr lang="en-US" b="1" dirty="0" err="1"/>
              <a:t>quy</a:t>
            </a:r>
            <a:r>
              <a:rPr lang="en-US" b="1" dirty="0"/>
              <a:t> </a:t>
            </a:r>
            <a:r>
              <a:rPr lang="en-US" b="1" dirty="0" err="1"/>
              <a:t>trình</a:t>
            </a:r>
            <a:r>
              <a:rPr lang="en-US" b="1" dirty="0"/>
              <a:t> </a:t>
            </a:r>
            <a:r>
              <a:rPr lang="en-US" b="1" dirty="0" err="1"/>
              <a:t>phát</a:t>
            </a:r>
            <a:r>
              <a:rPr lang="en-US" b="1" dirty="0"/>
              <a:t> </a:t>
            </a:r>
            <a:r>
              <a:rPr lang="en-US" b="1" dirty="0" err="1"/>
              <a:t>triển</a:t>
            </a:r>
            <a:r>
              <a:rPr lang="en-US" b="1" dirty="0"/>
              <a:t> </a:t>
            </a:r>
            <a:r>
              <a:rPr lang="en-US" b="1" dirty="0" err="1"/>
              <a:t>phần</a:t>
            </a:r>
            <a:r>
              <a:rPr lang="en-US" b="1" dirty="0"/>
              <a:t> </a:t>
            </a:r>
            <a:r>
              <a:rPr lang="en-US" b="1" dirty="0" err="1"/>
              <a:t>mềm</a:t>
            </a:r>
            <a:r>
              <a:rPr lang="en-US" dirty="0"/>
              <a:t> </a:t>
            </a:r>
            <a:r>
              <a:rPr lang="en-US" dirty="0" err="1"/>
              <a:t>mà</a:t>
            </a:r>
            <a:r>
              <a:rPr lang="en-US" dirty="0"/>
              <a:t> </a:t>
            </a:r>
            <a:r>
              <a:rPr lang="en-US" dirty="0" err="1"/>
              <a:t>nhóm</a:t>
            </a:r>
            <a:r>
              <a:rPr lang="en-US" dirty="0"/>
              <a:t> </a:t>
            </a:r>
            <a:r>
              <a:rPr lang="en-US" dirty="0" err="1"/>
              <a:t>áp</a:t>
            </a:r>
            <a:r>
              <a:rPr lang="en-US" dirty="0"/>
              <a:t> </a:t>
            </a:r>
            <a:r>
              <a:rPr lang="en-US" dirty="0" err="1"/>
              <a:t>dụng</a:t>
            </a:r>
            <a:endParaRPr lang="en-US" dirty="0"/>
          </a:p>
        </p:txBody>
      </p:sp>
    </p:spTree>
    <p:extLst>
      <p:ext uri="{BB962C8B-B14F-4D97-AF65-F5344CB8AC3E}">
        <p14:creationId xmlns:p14="http://schemas.microsoft.com/office/powerpoint/2010/main" val="27409641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3494600" y="2115425"/>
            <a:ext cx="4496700" cy="1511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3494600" y="887475"/>
            <a:ext cx="16521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53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5" name="Google Shape;15;p3"/>
          <p:cNvSpPr txBox="1">
            <a:spLocks noGrp="1"/>
          </p:cNvSpPr>
          <p:nvPr>
            <p:ph type="subTitle" idx="1"/>
          </p:nvPr>
        </p:nvSpPr>
        <p:spPr>
          <a:xfrm>
            <a:off x="3494600" y="3777575"/>
            <a:ext cx="44967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 name="Google Shape;16;p3"/>
          <p:cNvSpPr/>
          <p:nvPr/>
        </p:nvSpPr>
        <p:spPr>
          <a:xfrm>
            <a:off x="0" y="0"/>
            <a:ext cx="31125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01"/>
        <p:cNvGrpSpPr/>
        <p:nvPr/>
      </p:nvGrpSpPr>
      <p:grpSpPr>
        <a:xfrm>
          <a:off x="0" y="0"/>
          <a:ext cx="0" cy="0"/>
          <a:chOff x="0" y="0"/>
          <a:chExt cx="0" cy="0"/>
        </a:xfrm>
      </p:grpSpPr>
      <p:sp>
        <p:nvSpPr>
          <p:cNvPr id="202" name="Google Shape;202;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3" name="Google Shape;203;p21"/>
          <p:cNvSpPr txBox="1">
            <a:spLocks noGrp="1"/>
          </p:cNvSpPr>
          <p:nvPr>
            <p:ph type="subTitle" idx="1"/>
          </p:nvPr>
        </p:nvSpPr>
        <p:spPr>
          <a:xfrm>
            <a:off x="1597586" y="2214940"/>
            <a:ext cx="2134800" cy="665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4" name="Google Shape;204;p21"/>
          <p:cNvSpPr txBox="1">
            <a:spLocks noGrp="1"/>
          </p:cNvSpPr>
          <p:nvPr>
            <p:ph type="subTitle" idx="2"/>
          </p:nvPr>
        </p:nvSpPr>
        <p:spPr>
          <a:xfrm>
            <a:off x="5411614" y="2214940"/>
            <a:ext cx="21348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5" name="Google Shape;205;p21"/>
          <p:cNvSpPr txBox="1">
            <a:spLocks noGrp="1"/>
          </p:cNvSpPr>
          <p:nvPr>
            <p:ph type="subTitle" idx="3"/>
          </p:nvPr>
        </p:nvSpPr>
        <p:spPr>
          <a:xfrm>
            <a:off x="1597586" y="3862299"/>
            <a:ext cx="2134800" cy="665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6" name="Google Shape;206;p21"/>
          <p:cNvSpPr txBox="1">
            <a:spLocks noGrp="1"/>
          </p:cNvSpPr>
          <p:nvPr>
            <p:ph type="subTitle" idx="4"/>
          </p:nvPr>
        </p:nvSpPr>
        <p:spPr>
          <a:xfrm>
            <a:off x="5411614" y="3862300"/>
            <a:ext cx="21348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7" name="Google Shape;207;p21"/>
          <p:cNvSpPr txBox="1">
            <a:spLocks noGrp="1"/>
          </p:cNvSpPr>
          <p:nvPr>
            <p:ph type="subTitle" idx="5"/>
          </p:nvPr>
        </p:nvSpPr>
        <p:spPr>
          <a:xfrm>
            <a:off x="1597586" y="1718300"/>
            <a:ext cx="2134800" cy="505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Font typeface="DM Sans"/>
              <a:buNone/>
              <a:defRPr sz="20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08" name="Google Shape;208;p21"/>
          <p:cNvSpPr txBox="1">
            <a:spLocks noGrp="1"/>
          </p:cNvSpPr>
          <p:nvPr>
            <p:ph type="subTitle" idx="6"/>
          </p:nvPr>
        </p:nvSpPr>
        <p:spPr>
          <a:xfrm>
            <a:off x="1597586" y="3365759"/>
            <a:ext cx="2134800" cy="505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Font typeface="DM Sans"/>
              <a:buNone/>
              <a:defRPr sz="20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09" name="Google Shape;209;p21"/>
          <p:cNvSpPr txBox="1">
            <a:spLocks noGrp="1"/>
          </p:cNvSpPr>
          <p:nvPr>
            <p:ph type="subTitle" idx="7"/>
          </p:nvPr>
        </p:nvSpPr>
        <p:spPr>
          <a:xfrm>
            <a:off x="5411610" y="1718300"/>
            <a:ext cx="21348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10" name="Google Shape;210;p21"/>
          <p:cNvSpPr txBox="1">
            <a:spLocks noGrp="1"/>
          </p:cNvSpPr>
          <p:nvPr>
            <p:ph type="subTitle" idx="8"/>
          </p:nvPr>
        </p:nvSpPr>
        <p:spPr>
          <a:xfrm>
            <a:off x="5411610" y="3365759"/>
            <a:ext cx="21348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11" name="Google Shape;211;p21"/>
          <p:cNvSpPr/>
          <p:nvPr/>
        </p:nvSpPr>
        <p:spPr>
          <a:xfrm>
            <a:off x="8848250" y="0"/>
            <a:ext cx="295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212" name="Google Shape;212;p21"/>
          <p:cNvGrpSpPr/>
          <p:nvPr/>
        </p:nvGrpSpPr>
        <p:grpSpPr>
          <a:xfrm>
            <a:off x="8430781" y="544656"/>
            <a:ext cx="593845" cy="593845"/>
            <a:chOff x="8430781" y="544656"/>
            <a:chExt cx="593845" cy="593845"/>
          </a:xfrm>
        </p:grpSpPr>
        <p:sp>
          <p:nvSpPr>
            <p:cNvPr id="213" name="Google Shape;213;p21"/>
            <p:cNvSpPr/>
            <p:nvPr/>
          </p:nvSpPr>
          <p:spPr>
            <a:xfrm>
              <a:off x="8430781" y="544656"/>
              <a:ext cx="593845" cy="593845"/>
            </a:xfrm>
            <a:custGeom>
              <a:avLst/>
              <a:gdLst/>
              <a:ahLst/>
              <a:cxnLst/>
              <a:rect l="l" t="t" r="r" b="b"/>
              <a:pathLst>
                <a:path w="515" h="515" extrusionOk="0">
                  <a:moveTo>
                    <a:pt x="515" y="467"/>
                  </a:moveTo>
                  <a:cubicBezTo>
                    <a:pt x="515" y="494"/>
                    <a:pt x="493" y="515"/>
                    <a:pt x="467" y="515"/>
                  </a:cubicBezTo>
                  <a:cubicBezTo>
                    <a:pt x="48" y="515"/>
                    <a:pt x="48" y="515"/>
                    <a:pt x="48" y="515"/>
                  </a:cubicBezTo>
                  <a:cubicBezTo>
                    <a:pt x="22" y="515"/>
                    <a:pt x="0" y="494"/>
                    <a:pt x="0" y="467"/>
                  </a:cubicBezTo>
                  <a:cubicBezTo>
                    <a:pt x="0" y="48"/>
                    <a:pt x="0" y="48"/>
                    <a:pt x="0" y="48"/>
                  </a:cubicBezTo>
                  <a:cubicBezTo>
                    <a:pt x="0" y="22"/>
                    <a:pt x="22" y="0"/>
                    <a:pt x="48" y="0"/>
                  </a:cubicBezTo>
                  <a:cubicBezTo>
                    <a:pt x="467" y="0"/>
                    <a:pt x="467" y="0"/>
                    <a:pt x="467" y="0"/>
                  </a:cubicBezTo>
                  <a:cubicBezTo>
                    <a:pt x="493" y="0"/>
                    <a:pt x="515" y="22"/>
                    <a:pt x="515" y="48"/>
                  </a:cubicBezTo>
                  <a:lnTo>
                    <a:pt x="515" y="467"/>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4" name="Google Shape;214;p21"/>
            <p:cNvGrpSpPr/>
            <p:nvPr/>
          </p:nvGrpSpPr>
          <p:grpSpPr>
            <a:xfrm>
              <a:off x="8571799" y="629626"/>
              <a:ext cx="311794" cy="423909"/>
              <a:chOff x="4362451" y="215900"/>
              <a:chExt cx="604838" cy="822325"/>
            </a:xfrm>
          </p:grpSpPr>
          <p:sp>
            <p:nvSpPr>
              <p:cNvPr id="215" name="Google Shape;215;p21"/>
              <p:cNvSpPr/>
              <p:nvPr/>
            </p:nvSpPr>
            <p:spPr>
              <a:xfrm>
                <a:off x="4362451" y="215900"/>
                <a:ext cx="604838" cy="822325"/>
              </a:xfrm>
              <a:custGeom>
                <a:avLst/>
                <a:gdLst/>
                <a:ahLst/>
                <a:cxnLst/>
                <a:rect l="l" t="t" r="r" b="b"/>
                <a:pathLst>
                  <a:path w="252" h="342" extrusionOk="0">
                    <a:moveTo>
                      <a:pt x="226" y="0"/>
                    </a:moveTo>
                    <a:cubicBezTo>
                      <a:pt x="34" y="0"/>
                      <a:pt x="34" y="0"/>
                      <a:pt x="34" y="0"/>
                    </a:cubicBezTo>
                    <a:cubicBezTo>
                      <a:pt x="20" y="0"/>
                      <a:pt x="0" y="13"/>
                      <a:pt x="0" y="26"/>
                    </a:cubicBezTo>
                    <a:cubicBezTo>
                      <a:pt x="0" y="26"/>
                      <a:pt x="0" y="293"/>
                      <a:pt x="0" y="314"/>
                    </a:cubicBezTo>
                    <a:cubicBezTo>
                      <a:pt x="0" y="334"/>
                      <a:pt x="20" y="342"/>
                      <a:pt x="34" y="342"/>
                    </a:cubicBezTo>
                    <a:cubicBezTo>
                      <a:pt x="41" y="342"/>
                      <a:pt x="41" y="342"/>
                      <a:pt x="41" y="342"/>
                    </a:cubicBezTo>
                    <a:cubicBezTo>
                      <a:pt x="27" y="342"/>
                      <a:pt x="18" y="331"/>
                      <a:pt x="18" y="318"/>
                    </a:cubicBezTo>
                    <a:cubicBezTo>
                      <a:pt x="17" y="71"/>
                      <a:pt x="17" y="71"/>
                      <a:pt x="17" y="71"/>
                    </a:cubicBezTo>
                    <a:cubicBezTo>
                      <a:pt x="17" y="71"/>
                      <a:pt x="15" y="71"/>
                      <a:pt x="15" y="71"/>
                    </a:cubicBezTo>
                    <a:cubicBezTo>
                      <a:pt x="15" y="42"/>
                      <a:pt x="15" y="42"/>
                      <a:pt x="15" y="42"/>
                    </a:cubicBezTo>
                    <a:cubicBezTo>
                      <a:pt x="15" y="29"/>
                      <a:pt x="27" y="18"/>
                      <a:pt x="41" y="18"/>
                    </a:cubicBezTo>
                    <a:cubicBezTo>
                      <a:pt x="227" y="18"/>
                      <a:pt x="227" y="18"/>
                      <a:pt x="227" y="18"/>
                    </a:cubicBezTo>
                    <a:cubicBezTo>
                      <a:pt x="241" y="18"/>
                      <a:pt x="252" y="29"/>
                      <a:pt x="252" y="42"/>
                    </a:cubicBezTo>
                    <a:cubicBezTo>
                      <a:pt x="252" y="24"/>
                      <a:pt x="252" y="24"/>
                      <a:pt x="252" y="24"/>
                    </a:cubicBezTo>
                    <a:cubicBezTo>
                      <a:pt x="252" y="11"/>
                      <a:pt x="240" y="0"/>
                      <a:pt x="226"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21"/>
              <p:cNvSpPr/>
              <p:nvPr/>
            </p:nvSpPr>
            <p:spPr>
              <a:xfrm>
                <a:off x="4398963" y="258763"/>
                <a:ext cx="568325" cy="185737"/>
              </a:xfrm>
              <a:custGeom>
                <a:avLst/>
                <a:gdLst/>
                <a:ahLst/>
                <a:cxnLst/>
                <a:rect l="l" t="t" r="r" b="b"/>
                <a:pathLst>
                  <a:path w="237" h="77" extrusionOk="0">
                    <a:moveTo>
                      <a:pt x="212" y="0"/>
                    </a:moveTo>
                    <a:cubicBezTo>
                      <a:pt x="26" y="0"/>
                      <a:pt x="26" y="0"/>
                      <a:pt x="26" y="0"/>
                    </a:cubicBezTo>
                    <a:cubicBezTo>
                      <a:pt x="12" y="0"/>
                      <a:pt x="0" y="11"/>
                      <a:pt x="0" y="24"/>
                    </a:cubicBezTo>
                    <a:cubicBezTo>
                      <a:pt x="0" y="53"/>
                      <a:pt x="0" y="53"/>
                      <a:pt x="0" y="53"/>
                    </a:cubicBezTo>
                    <a:cubicBezTo>
                      <a:pt x="1" y="53"/>
                      <a:pt x="12" y="53"/>
                      <a:pt x="26" y="53"/>
                    </a:cubicBezTo>
                    <a:cubicBezTo>
                      <a:pt x="212" y="53"/>
                      <a:pt x="212" y="53"/>
                      <a:pt x="212" y="53"/>
                    </a:cubicBezTo>
                    <a:cubicBezTo>
                      <a:pt x="226" y="53"/>
                      <a:pt x="237" y="64"/>
                      <a:pt x="237" y="77"/>
                    </a:cubicBezTo>
                    <a:cubicBezTo>
                      <a:pt x="237" y="24"/>
                      <a:pt x="237" y="24"/>
                      <a:pt x="237" y="24"/>
                    </a:cubicBezTo>
                    <a:cubicBezTo>
                      <a:pt x="237" y="11"/>
                      <a:pt x="226" y="0"/>
                      <a:pt x="212"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21"/>
              <p:cNvSpPr/>
              <p:nvPr/>
            </p:nvSpPr>
            <p:spPr>
              <a:xfrm>
                <a:off x="4398963" y="387350"/>
                <a:ext cx="568325" cy="650875"/>
              </a:xfrm>
              <a:custGeom>
                <a:avLst/>
                <a:gdLst/>
                <a:ahLst/>
                <a:cxnLst/>
                <a:rect l="l" t="t" r="r" b="b"/>
                <a:pathLst>
                  <a:path w="237" h="271" extrusionOk="0">
                    <a:moveTo>
                      <a:pt x="212" y="0"/>
                    </a:moveTo>
                    <a:cubicBezTo>
                      <a:pt x="26" y="0"/>
                      <a:pt x="26" y="0"/>
                      <a:pt x="26" y="0"/>
                    </a:cubicBezTo>
                    <a:cubicBezTo>
                      <a:pt x="12" y="0"/>
                      <a:pt x="1" y="0"/>
                      <a:pt x="0" y="0"/>
                    </a:cubicBezTo>
                    <a:cubicBezTo>
                      <a:pt x="0" y="0"/>
                      <a:pt x="0" y="0"/>
                      <a:pt x="0" y="0"/>
                    </a:cubicBezTo>
                    <a:cubicBezTo>
                      <a:pt x="0" y="247"/>
                      <a:pt x="0" y="247"/>
                      <a:pt x="0" y="247"/>
                    </a:cubicBezTo>
                    <a:cubicBezTo>
                      <a:pt x="0" y="260"/>
                      <a:pt x="12" y="271"/>
                      <a:pt x="26" y="271"/>
                    </a:cubicBezTo>
                    <a:cubicBezTo>
                      <a:pt x="204" y="271"/>
                      <a:pt x="204" y="271"/>
                      <a:pt x="204" y="271"/>
                    </a:cubicBezTo>
                    <a:cubicBezTo>
                      <a:pt x="212" y="271"/>
                      <a:pt x="212" y="271"/>
                      <a:pt x="212" y="271"/>
                    </a:cubicBezTo>
                    <a:cubicBezTo>
                      <a:pt x="226" y="271"/>
                      <a:pt x="237" y="260"/>
                      <a:pt x="237" y="247"/>
                    </a:cubicBezTo>
                    <a:cubicBezTo>
                      <a:pt x="237" y="183"/>
                      <a:pt x="237" y="183"/>
                      <a:pt x="237" y="183"/>
                    </a:cubicBezTo>
                    <a:cubicBezTo>
                      <a:pt x="237" y="165"/>
                      <a:pt x="237" y="165"/>
                      <a:pt x="237" y="165"/>
                    </a:cubicBezTo>
                    <a:cubicBezTo>
                      <a:pt x="237" y="24"/>
                      <a:pt x="237" y="24"/>
                      <a:pt x="237" y="24"/>
                    </a:cubicBezTo>
                    <a:cubicBezTo>
                      <a:pt x="237" y="11"/>
                      <a:pt x="226" y="0"/>
                      <a:pt x="212" y="0"/>
                    </a:cubicBezTo>
                    <a:close/>
                    <a:moveTo>
                      <a:pt x="51" y="99"/>
                    </a:moveTo>
                    <a:cubicBezTo>
                      <a:pt x="51" y="90"/>
                      <a:pt x="58" y="82"/>
                      <a:pt x="68" y="82"/>
                    </a:cubicBezTo>
                    <a:cubicBezTo>
                      <a:pt x="94" y="82"/>
                      <a:pt x="94" y="82"/>
                      <a:pt x="94" y="82"/>
                    </a:cubicBezTo>
                    <a:cubicBezTo>
                      <a:pt x="94" y="56"/>
                      <a:pt x="94" y="56"/>
                      <a:pt x="94" y="56"/>
                    </a:cubicBezTo>
                    <a:cubicBezTo>
                      <a:pt x="94" y="47"/>
                      <a:pt x="101" y="39"/>
                      <a:pt x="111" y="39"/>
                    </a:cubicBezTo>
                    <a:cubicBezTo>
                      <a:pt x="112" y="39"/>
                      <a:pt x="112" y="39"/>
                      <a:pt x="112" y="39"/>
                    </a:cubicBezTo>
                    <a:cubicBezTo>
                      <a:pt x="122" y="39"/>
                      <a:pt x="122" y="39"/>
                      <a:pt x="122" y="39"/>
                    </a:cubicBezTo>
                    <a:cubicBezTo>
                      <a:pt x="131" y="39"/>
                      <a:pt x="138" y="47"/>
                      <a:pt x="138" y="56"/>
                    </a:cubicBezTo>
                    <a:cubicBezTo>
                      <a:pt x="138" y="82"/>
                      <a:pt x="138" y="82"/>
                      <a:pt x="138" y="82"/>
                    </a:cubicBezTo>
                    <a:cubicBezTo>
                      <a:pt x="165" y="82"/>
                      <a:pt x="165" y="82"/>
                      <a:pt x="165" y="82"/>
                    </a:cubicBezTo>
                    <a:cubicBezTo>
                      <a:pt x="174" y="82"/>
                      <a:pt x="181" y="90"/>
                      <a:pt x="181" y="99"/>
                    </a:cubicBezTo>
                    <a:cubicBezTo>
                      <a:pt x="181" y="110"/>
                      <a:pt x="181" y="110"/>
                      <a:pt x="181" y="110"/>
                    </a:cubicBezTo>
                    <a:cubicBezTo>
                      <a:pt x="181" y="119"/>
                      <a:pt x="174" y="127"/>
                      <a:pt x="165" y="127"/>
                    </a:cubicBezTo>
                    <a:cubicBezTo>
                      <a:pt x="138" y="127"/>
                      <a:pt x="138" y="127"/>
                      <a:pt x="138" y="127"/>
                    </a:cubicBezTo>
                    <a:cubicBezTo>
                      <a:pt x="138" y="153"/>
                      <a:pt x="138" y="153"/>
                      <a:pt x="138" y="153"/>
                    </a:cubicBezTo>
                    <a:cubicBezTo>
                      <a:pt x="138" y="162"/>
                      <a:pt x="131" y="170"/>
                      <a:pt x="122" y="170"/>
                    </a:cubicBezTo>
                    <a:cubicBezTo>
                      <a:pt x="112" y="170"/>
                      <a:pt x="112" y="170"/>
                      <a:pt x="112" y="170"/>
                    </a:cubicBezTo>
                    <a:cubicBezTo>
                      <a:pt x="111" y="170"/>
                      <a:pt x="111" y="170"/>
                      <a:pt x="111" y="170"/>
                    </a:cubicBezTo>
                    <a:cubicBezTo>
                      <a:pt x="101" y="170"/>
                      <a:pt x="94" y="162"/>
                      <a:pt x="94" y="153"/>
                    </a:cubicBezTo>
                    <a:cubicBezTo>
                      <a:pt x="94" y="127"/>
                      <a:pt x="94" y="127"/>
                      <a:pt x="94" y="127"/>
                    </a:cubicBezTo>
                    <a:cubicBezTo>
                      <a:pt x="68" y="127"/>
                      <a:pt x="68" y="127"/>
                      <a:pt x="68" y="127"/>
                    </a:cubicBezTo>
                    <a:cubicBezTo>
                      <a:pt x="58" y="127"/>
                      <a:pt x="51" y="119"/>
                      <a:pt x="51" y="110"/>
                    </a:cubicBezTo>
                    <a:lnTo>
                      <a:pt x="51" y="99"/>
                    </a:lnTo>
                    <a:close/>
                    <a:moveTo>
                      <a:pt x="44" y="186"/>
                    </a:moveTo>
                    <a:cubicBezTo>
                      <a:pt x="193" y="186"/>
                      <a:pt x="193" y="186"/>
                      <a:pt x="193" y="186"/>
                    </a:cubicBezTo>
                    <a:cubicBezTo>
                      <a:pt x="198" y="186"/>
                      <a:pt x="202" y="189"/>
                      <a:pt x="202" y="193"/>
                    </a:cubicBezTo>
                    <a:cubicBezTo>
                      <a:pt x="202" y="198"/>
                      <a:pt x="198" y="201"/>
                      <a:pt x="193" y="201"/>
                    </a:cubicBezTo>
                    <a:cubicBezTo>
                      <a:pt x="44" y="201"/>
                      <a:pt x="44" y="201"/>
                      <a:pt x="44" y="201"/>
                    </a:cubicBezTo>
                    <a:cubicBezTo>
                      <a:pt x="39" y="201"/>
                      <a:pt x="36" y="198"/>
                      <a:pt x="36" y="193"/>
                    </a:cubicBezTo>
                    <a:cubicBezTo>
                      <a:pt x="36" y="189"/>
                      <a:pt x="39" y="186"/>
                      <a:pt x="44" y="186"/>
                    </a:cubicBezTo>
                    <a:close/>
                    <a:moveTo>
                      <a:pt x="173" y="229"/>
                    </a:moveTo>
                    <a:cubicBezTo>
                      <a:pt x="64" y="229"/>
                      <a:pt x="64" y="229"/>
                      <a:pt x="64" y="229"/>
                    </a:cubicBezTo>
                    <a:cubicBezTo>
                      <a:pt x="60" y="229"/>
                      <a:pt x="56" y="225"/>
                      <a:pt x="56" y="221"/>
                    </a:cubicBezTo>
                    <a:cubicBezTo>
                      <a:pt x="56" y="217"/>
                      <a:pt x="60" y="213"/>
                      <a:pt x="64" y="213"/>
                    </a:cubicBezTo>
                    <a:cubicBezTo>
                      <a:pt x="173" y="213"/>
                      <a:pt x="173" y="213"/>
                      <a:pt x="173" y="213"/>
                    </a:cubicBezTo>
                    <a:cubicBezTo>
                      <a:pt x="178" y="213"/>
                      <a:pt x="182" y="217"/>
                      <a:pt x="182" y="221"/>
                    </a:cubicBezTo>
                    <a:cubicBezTo>
                      <a:pt x="182" y="225"/>
                      <a:pt x="178" y="229"/>
                      <a:pt x="173" y="22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21"/>
              <p:cNvSpPr/>
              <p:nvPr/>
            </p:nvSpPr>
            <p:spPr>
              <a:xfrm>
                <a:off x="4521201" y="481013"/>
                <a:ext cx="311150" cy="314325"/>
              </a:xfrm>
              <a:custGeom>
                <a:avLst/>
                <a:gdLst/>
                <a:ahLst/>
                <a:cxnLst/>
                <a:rect l="l" t="t" r="r" b="b"/>
                <a:pathLst>
                  <a:path w="130" h="131" extrusionOk="0">
                    <a:moveTo>
                      <a:pt x="17" y="88"/>
                    </a:moveTo>
                    <a:cubicBezTo>
                      <a:pt x="43" y="88"/>
                      <a:pt x="43" y="88"/>
                      <a:pt x="43" y="88"/>
                    </a:cubicBezTo>
                    <a:cubicBezTo>
                      <a:pt x="43" y="114"/>
                      <a:pt x="43" y="114"/>
                      <a:pt x="43" y="114"/>
                    </a:cubicBezTo>
                    <a:cubicBezTo>
                      <a:pt x="43" y="123"/>
                      <a:pt x="50" y="131"/>
                      <a:pt x="60" y="131"/>
                    </a:cubicBezTo>
                    <a:cubicBezTo>
                      <a:pt x="61" y="131"/>
                      <a:pt x="61" y="131"/>
                      <a:pt x="61" y="131"/>
                    </a:cubicBezTo>
                    <a:cubicBezTo>
                      <a:pt x="71" y="131"/>
                      <a:pt x="71" y="131"/>
                      <a:pt x="71" y="131"/>
                    </a:cubicBezTo>
                    <a:cubicBezTo>
                      <a:pt x="80" y="131"/>
                      <a:pt x="87" y="123"/>
                      <a:pt x="87" y="114"/>
                    </a:cubicBezTo>
                    <a:cubicBezTo>
                      <a:pt x="87" y="88"/>
                      <a:pt x="87" y="88"/>
                      <a:pt x="87" y="88"/>
                    </a:cubicBezTo>
                    <a:cubicBezTo>
                      <a:pt x="114" y="88"/>
                      <a:pt x="114" y="88"/>
                      <a:pt x="114" y="88"/>
                    </a:cubicBezTo>
                    <a:cubicBezTo>
                      <a:pt x="123" y="88"/>
                      <a:pt x="130" y="80"/>
                      <a:pt x="130" y="71"/>
                    </a:cubicBezTo>
                    <a:cubicBezTo>
                      <a:pt x="130" y="60"/>
                      <a:pt x="130" y="60"/>
                      <a:pt x="130" y="60"/>
                    </a:cubicBezTo>
                    <a:cubicBezTo>
                      <a:pt x="130" y="51"/>
                      <a:pt x="123" y="43"/>
                      <a:pt x="114" y="43"/>
                    </a:cubicBezTo>
                    <a:cubicBezTo>
                      <a:pt x="87" y="43"/>
                      <a:pt x="87" y="43"/>
                      <a:pt x="87" y="43"/>
                    </a:cubicBezTo>
                    <a:cubicBezTo>
                      <a:pt x="87" y="17"/>
                      <a:pt x="87" y="17"/>
                      <a:pt x="87" y="17"/>
                    </a:cubicBezTo>
                    <a:cubicBezTo>
                      <a:pt x="87" y="8"/>
                      <a:pt x="80" y="0"/>
                      <a:pt x="71" y="0"/>
                    </a:cubicBezTo>
                    <a:cubicBezTo>
                      <a:pt x="61" y="0"/>
                      <a:pt x="61" y="0"/>
                      <a:pt x="61" y="0"/>
                    </a:cubicBezTo>
                    <a:cubicBezTo>
                      <a:pt x="60" y="0"/>
                      <a:pt x="60" y="0"/>
                      <a:pt x="60" y="0"/>
                    </a:cubicBezTo>
                    <a:cubicBezTo>
                      <a:pt x="50" y="0"/>
                      <a:pt x="43" y="8"/>
                      <a:pt x="43" y="17"/>
                    </a:cubicBezTo>
                    <a:cubicBezTo>
                      <a:pt x="43" y="43"/>
                      <a:pt x="43" y="43"/>
                      <a:pt x="43" y="43"/>
                    </a:cubicBezTo>
                    <a:cubicBezTo>
                      <a:pt x="17" y="43"/>
                      <a:pt x="17" y="43"/>
                      <a:pt x="17" y="43"/>
                    </a:cubicBezTo>
                    <a:cubicBezTo>
                      <a:pt x="7" y="43"/>
                      <a:pt x="0" y="51"/>
                      <a:pt x="0" y="60"/>
                    </a:cubicBezTo>
                    <a:cubicBezTo>
                      <a:pt x="0" y="71"/>
                      <a:pt x="0" y="71"/>
                      <a:pt x="0" y="71"/>
                    </a:cubicBezTo>
                    <a:cubicBezTo>
                      <a:pt x="0" y="80"/>
                      <a:pt x="7" y="88"/>
                      <a:pt x="17" y="88"/>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21"/>
              <p:cNvSpPr/>
              <p:nvPr/>
            </p:nvSpPr>
            <p:spPr>
              <a:xfrm>
                <a:off x="4484688" y="833438"/>
                <a:ext cx="398463" cy="36513"/>
              </a:xfrm>
              <a:custGeom>
                <a:avLst/>
                <a:gdLst/>
                <a:ahLst/>
                <a:cxnLst/>
                <a:rect l="l" t="t" r="r" b="b"/>
                <a:pathLst>
                  <a:path w="166" h="15" extrusionOk="0">
                    <a:moveTo>
                      <a:pt x="8" y="15"/>
                    </a:moveTo>
                    <a:cubicBezTo>
                      <a:pt x="157" y="15"/>
                      <a:pt x="157" y="15"/>
                      <a:pt x="157" y="15"/>
                    </a:cubicBezTo>
                    <a:cubicBezTo>
                      <a:pt x="162" y="15"/>
                      <a:pt x="166" y="12"/>
                      <a:pt x="166" y="7"/>
                    </a:cubicBezTo>
                    <a:cubicBezTo>
                      <a:pt x="166" y="3"/>
                      <a:pt x="162" y="0"/>
                      <a:pt x="157" y="0"/>
                    </a:cubicBezTo>
                    <a:cubicBezTo>
                      <a:pt x="8" y="0"/>
                      <a:pt x="8" y="0"/>
                      <a:pt x="8" y="0"/>
                    </a:cubicBezTo>
                    <a:cubicBezTo>
                      <a:pt x="3" y="0"/>
                      <a:pt x="0" y="3"/>
                      <a:pt x="0" y="7"/>
                    </a:cubicBezTo>
                    <a:cubicBezTo>
                      <a:pt x="0" y="12"/>
                      <a:pt x="3" y="15"/>
                      <a:pt x="8" y="1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21"/>
              <p:cNvSpPr/>
              <p:nvPr/>
            </p:nvSpPr>
            <p:spPr>
              <a:xfrm>
                <a:off x="4532313" y="898525"/>
                <a:ext cx="303212" cy="38100"/>
              </a:xfrm>
              <a:custGeom>
                <a:avLst/>
                <a:gdLst/>
                <a:ahLst/>
                <a:cxnLst/>
                <a:rect l="l" t="t" r="r" b="b"/>
                <a:pathLst>
                  <a:path w="126" h="16" extrusionOk="0">
                    <a:moveTo>
                      <a:pt x="117" y="0"/>
                    </a:moveTo>
                    <a:cubicBezTo>
                      <a:pt x="8" y="0"/>
                      <a:pt x="8" y="0"/>
                      <a:pt x="8" y="0"/>
                    </a:cubicBezTo>
                    <a:cubicBezTo>
                      <a:pt x="4" y="0"/>
                      <a:pt x="0" y="4"/>
                      <a:pt x="0" y="8"/>
                    </a:cubicBezTo>
                    <a:cubicBezTo>
                      <a:pt x="0" y="12"/>
                      <a:pt x="4" y="16"/>
                      <a:pt x="8" y="16"/>
                    </a:cubicBezTo>
                    <a:cubicBezTo>
                      <a:pt x="117" y="16"/>
                      <a:pt x="117" y="16"/>
                      <a:pt x="117" y="16"/>
                    </a:cubicBezTo>
                    <a:cubicBezTo>
                      <a:pt x="122" y="16"/>
                      <a:pt x="126" y="12"/>
                      <a:pt x="126" y="8"/>
                    </a:cubicBezTo>
                    <a:cubicBezTo>
                      <a:pt x="126" y="4"/>
                      <a:pt x="122" y="0"/>
                      <a:pt x="117"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21"/>
        <p:cNvGrpSpPr/>
        <p:nvPr/>
      </p:nvGrpSpPr>
      <p:grpSpPr>
        <a:xfrm>
          <a:off x="0" y="0"/>
          <a:ext cx="0" cy="0"/>
          <a:chOff x="0" y="0"/>
          <a:chExt cx="0" cy="0"/>
        </a:xfrm>
      </p:grpSpPr>
      <p:sp>
        <p:nvSpPr>
          <p:cNvPr id="222" name="Google Shape;22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3" name="Google Shape;223;p22"/>
          <p:cNvSpPr txBox="1">
            <a:spLocks noGrp="1"/>
          </p:cNvSpPr>
          <p:nvPr>
            <p:ph type="subTitle" idx="1"/>
          </p:nvPr>
        </p:nvSpPr>
        <p:spPr>
          <a:xfrm>
            <a:off x="796175" y="2218427"/>
            <a:ext cx="22974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4" name="Google Shape;224;p22"/>
          <p:cNvSpPr txBox="1">
            <a:spLocks noGrp="1"/>
          </p:cNvSpPr>
          <p:nvPr>
            <p:ph type="subTitle" idx="2"/>
          </p:nvPr>
        </p:nvSpPr>
        <p:spPr>
          <a:xfrm>
            <a:off x="3577950" y="2218427"/>
            <a:ext cx="23016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5" name="Google Shape;225;p22"/>
          <p:cNvSpPr txBox="1">
            <a:spLocks noGrp="1"/>
          </p:cNvSpPr>
          <p:nvPr>
            <p:ph type="subTitle" idx="3"/>
          </p:nvPr>
        </p:nvSpPr>
        <p:spPr>
          <a:xfrm>
            <a:off x="796175" y="4014198"/>
            <a:ext cx="22974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6" name="Google Shape;226;p22"/>
          <p:cNvSpPr txBox="1">
            <a:spLocks noGrp="1"/>
          </p:cNvSpPr>
          <p:nvPr>
            <p:ph type="subTitle" idx="4"/>
          </p:nvPr>
        </p:nvSpPr>
        <p:spPr>
          <a:xfrm>
            <a:off x="3577950" y="4014198"/>
            <a:ext cx="23016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7" name="Google Shape;227;p22"/>
          <p:cNvSpPr txBox="1">
            <a:spLocks noGrp="1"/>
          </p:cNvSpPr>
          <p:nvPr>
            <p:ph type="subTitle" idx="5"/>
          </p:nvPr>
        </p:nvSpPr>
        <p:spPr>
          <a:xfrm>
            <a:off x="6048325" y="2218427"/>
            <a:ext cx="22995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8" name="Google Shape;228;p22"/>
          <p:cNvSpPr txBox="1">
            <a:spLocks noGrp="1"/>
          </p:cNvSpPr>
          <p:nvPr>
            <p:ph type="subTitle" idx="6"/>
          </p:nvPr>
        </p:nvSpPr>
        <p:spPr>
          <a:xfrm>
            <a:off x="6048325" y="4014198"/>
            <a:ext cx="22995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9" name="Google Shape;229;p22"/>
          <p:cNvSpPr txBox="1">
            <a:spLocks noGrp="1"/>
          </p:cNvSpPr>
          <p:nvPr>
            <p:ph type="subTitle" idx="7"/>
          </p:nvPr>
        </p:nvSpPr>
        <p:spPr>
          <a:xfrm>
            <a:off x="797216" y="1725825"/>
            <a:ext cx="22953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0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30" name="Google Shape;230;p22"/>
          <p:cNvSpPr txBox="1">
            <a:spLocks noGrp="1"/>
          </p:cNvSpPr>
          <p:nvPr>
            <p:ph type="subTitle" idx="8"/>
          </p:nvPr>
        </p:nvSpPr>
        <p:spPr>
          <a:xfrm>
            <a:off x="3578993" y="1725825"/>
            <a:ext cx="2299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0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31" name="Google Shape;231;p22"/>
          <p:cNvSpPr txBox="1">
            <a:spLocks noGrp="1"/>
          </p:cNvSpPr>
          <p:nvPr>
            <p:ph type="subTitle" idx="9"/>
          </p:nvPr>
        </p:nvSpPr>
        <p:spPr>
          <a:xfrm>
            <a:off x="6049367" y="1725825"/>
            <a:ext cx="22974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0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32" name="Google Shape;232;p22"/>
          <p:cNvSpPr txBox="1">
            <a:spLocks noGrp="1"/>
          </p:cNvSpPr>
          <p:nvPr>
            <p:ph type="subTitle" idx="13"/>
          </p:nvPr>
        </p:nvSpPr>
        <p:spPr>
          <a:xfrm>
            <a:off x="797216" y="3521572"/>
            <a:ext cx="22953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0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33" name="Google Shape;233;p22"/>
          <p:cNvSpPr txBox="1">
            <a:spLocks noGrp="1"/>
          </p:cNvSpPr>
          <p:nvPr>
            <p:ph type="subTitle" idx="14"/>
          </p:nvPr>
        </p:nvSpPr>
        <p:spPr>
          <a:xfrm>
            <a:off x="3578993" y="3521572"/>
            <a:ext cx="2299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0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34" name="Google Shape;234;p22"/>
          <p:cNvSpPr txBox="1">
            <a:spLocks noGrp="1"/>
          </p:cNvSpPr>
          <p:nvPr>
            <p:ph type="subTitle" idx="15"/>
          </p:nvPr>
        </p:nvSpPr>
        <p:spPr>
          <a:xfrm>
            <a:off x="6049367" y="3521572"/>
            <a:ext cx="22974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0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35" name="Google Shape;235;p22"/>
          <p:cNvSpPr/>
          <p:nvPr/>
        </p:nvSpPr>
        <p:spPr>
          <a:xfrm>
            <a:off x="8848250" y="0"/>
            <a:ext cx="295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236" name="Google Shape;236;p22"/>
          <p:cNvGrpSpPr/>
          <p:nvPr/>
        </p:nvGrpSpPr>
        <p:grpSpPr>
          <a:xfrm>
            <a:off x="8430781" y="544656"/>
            <a:ext cx="593845" cy="593845"/>
            <a:chOff x="8430781" y="544656"/>
            <a:chExt cx="593845" cy="593845"/>
          </a:xfrm>
        </p:grpSpPr>
        <p:sp>
          <p:nvSpPr>
            <p:cNvPr id="237" name="Google Shape;237;p22"/>
            <p:cNvSpPr/>
            <p:nvPr/>
          </p:nvSpPr>
          <p:spPr>
            <a:xfrm>
              <a:off x="8430781" y="544656"/>
              <a:ext cx="593845" cy="593845"/>
            </a:xfrm>
            <a:custGeom>
              <a:avLst/>
              <a:gdLst/>
              <a:ahLst/>
              <a:cxnLst/>
              <a:rect l="l" t="t" r="r" b="b"/>
              <a:pathLst>
                <a:path w="515" h="515" extrusionOk="0">
                  <a:moveTo>
                    <a:pt x="515" y="467"/>
                  </a:moveTo>
                  <a:cubicBezTo>
                    <a:pt x="515" y="494"/>
                    <a:pt x="493" y="515"/>
                    <a:pt x="467" y="515"/>
                  </a:cubicBezTo>
                  <a:cubicBezTo>
                    <a:pt x="48" y="515"/>
                    <a:pt x="48" y="515"/>
                    <a:pt x="48" y="515"/>
                  </a:cubicBezTo>
                  <a:cubicBezTo>
                    <a:pt x="22" y="515"/>
                    <a:pt x="0" y="494"/>
                    <a:pt x="0" y="467"/>
                  </a:cubicBezTo>
                  <a:cubicBezTo>
                    <a:pt x="0" y="48"/>
                    <a:pt x="0" y="48"/>
                    <a:pt x="0" y="48"/>
                  </a:cubicBezTo>
                  <a:cubicBezTo>
                    <a:pt x="0" y="22"/>
                    <a:pt x="22" y="0"/>
                    <a:pt x="48" y="0"/>
                  </a:cubicBezTo>
                  <a:cubicBezTo>
                    <a:pt x="467" y="0"/>
                    <a:pt x="467" y="0"/>
                    <a:pt x="467" y="0"/>
                  </a:cubicBezTo>
                  <a:cubicBezTo>
                    <a:pt x="493" y="0"/>
                    <a:pt x="515" y="22"/>
                    <a:pt x="515" y="48"/>
                  </a:cubicBezTo>
                  <a:lnTo>
                    <a:pt x="515" y="467"/>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38" name="Google Shape;238;p22"/>
            <p:cNvGrpSpPr/>
            <p:nvPr/>
          </p:nvGrpSpPr>
          <p:grpSpPr>
            <a:xfrm>
              <a:off x="8499611" y="628045"/>
              <a:ext cx="456181" cy="427063"/>
              <a:chOff x="8535988" y="2970213"/>
              <a:chExt cx="895350" cy="838200"/>
            </a:xfrm>
          </p:grpSpPr>
          <p:sp>
            <p:nvSpPr>
              <p:cNvPr id="239" name="Google Shape;239;p22"/>
              <p:cNvSpPr/>
              <p:nvPr/>
            </p:nvSpPr>
            <p:spPr>
              <a:xfrm>
                <a:off x="9155113" y="3244850"/>
                <a:ext cx="276225" cy="349250"/>
              </a:xfrm>
              <a:custGeom>
                <a:avLst/>
                <a:gdLst/>
                <a:ahLst/>
                <a:cxnLst/>
                <a:rect l="l" t="t" r="r" b="b"/>
                <a:pathLst>
                  <a:path w="115" h="146" extrusionOk="0">
                    <a:moveTo>
                      <a:pt x="41" y="0"/>
                    </a:moveTo>
                    <a:cubicBezTo>
                      <a:pt x="0" y="0"/>
                      <a:pt x="0" y="0"/>
                      <a:pt x="0" y="0"/>
                    </a:cubicBezTo>
                    <a:cubicBezTo>
                      <a:pt x="0" y="146"/>
                      <a:pt x="0" y="146"/>
                      <a:pt x="0" y="146"/>
                    </a:cubicBezTo>
                    <a:cubicBezTo>
                      <a:pt x="41" y="146"/>
                      <a:pt x="41" y="146"/>
                      <a:pt x="41" y="146"/>
                    </a:cubicBezTo>
                    <a:cubicBezTo>
                      <a:pt x="82" y="146"/>
                      <a:pt x="115" y="113"/>
                      <a:pt x="115" y="73"/>
                    </a:cubicBezTo>
                    <a:cubicBezTo>
                      <a:pt x="115" y="32"/>
                      <a:pt x="82" y="0"/>
                      <a:pt x="41" y="0"/>
                    </a:cubicBezTo>
                    <a:close/>
                    <a:moveTo>
                      <a:pt x="23" y="119"/>
                    </a:moveTo>
                    <a:cubicBezTo>
                      <a:pt x="19" y="119"/>
                      <a:pt x="15" y="115"/>
                      <a:pt x="15" y="110"/>
                    </a:cubicBezTo>
                    <a:cubicBezTo>
                      <a:pt x="15" y="105"/>
                      <a:pt x="19" y="102"/>
                      <a:pt x="23" y="102"/>
                    </a:cubicBezTo>
                    <a:cubicBezTo>
                      <a:pt x="28" y="102"/>
                      <a:pt x="32" y="105"/>
                      <a:pt x="32" y="110"/>
                    </a:cubicBezTo>
                    <a:cubicBezTo>
                      <a:pt x="32" y="115"/>
                      <a:pt x="28" y="119"/>
                      <a:pt x="23" y="119"/>
                    </a:cubicBezTo>
                    <a:close/>
                    <a:moveTo>
                      <a:pt x="23" y="82"/>
                    </a:moveTo>
                    <a:cubicBezTo>
                      <a:pt x="19" y="82"/>
                      <a:pt x="15" y="78"/>
                      <a:pt x="15" y="73"/>
                    </a:cubicBezTo>
                    <a:cubicBezTo>
                      <a:pt x="15" y="69"/>
                      <a:pt x="19" y="65"/>
                      <a:pt x="23" y="65"/>
                    </a:cubicBezTo>
                    <a:cubicBezTo>
                      <a:pt x="28" y="65"/>
                      <a:pt x="32" y="69"/>
                      <a:pt x="32" y="73"/>
                    </a:cubicBezTo>
                    <a:cubicBezTo>
                      <a:pt x="32" y="78"/>
                      <a:pt x="28" y="82"/>
                      <a:pt x="23" y="82"/>
                    </a:cubicBezTo>
                    <a:close/>
                    <a:moveTo>
                      <a:pt x="23" y="44"/>
                    </a:moveTo>
                    <a:cubicBezTo>
                      <a:pt x="19" y="44"/>
                      <a:pt x="15" y="40"/>
                      <a:pt x="15" y="35"/>
                    </a:cubicBezTo>
                    <a:cubicBezTo>
                      <a:pt x="15" y="31"/>
                      <a:pt x="19" y="27"/>
                      <a:pt x="23" y="27"/>
                    </a:cubicBezTo>
                    <a:cubicBezTo>
                      <a:pt x="28" y="27"/>
                      <a:pt x="32" y="31"/>
                      <a:pt x="32" y="35"/>
                    </a:cubicBezTo>
                    <a:cubicBezTo>
                      <a:pt x="32" y="40"/>
                      <a:pt x="28" y="44"/>
                      <a:pt x="23" y="44"/>
                    </a:cubicBezTo>
                    <a:close/>
                    <a:moveTo>
                      <a:pt x="47" y="101"/>
                    </a:moveTo>
                    <a:cubicBezTo>
                      <a:pt x="43" y="101"/>
                      <a:pt x="39" y="97"/>
                      <a:pt x="39" y="93"/>
                    </a:cubicBezTo>
                    <a:cubicBezTo>
                      <a:pt x="39" y="88"/>
                      <a:pt x="43" y="84"/>
                      <a:pt x="47" y="84"/>
                    </a:cubicBezTo>
                    <a:cubicBezTo>
                      <a:pt x="52" y="84"/>
                      <a:pt x="56" y="88"/>
                      <a:pt x="56" y="93"/>
                    </a:cubicBezTo>
                    <a:cubicBezTo>
                      <a:pt x="56" y="97"/>
                      <a:pt x="52" y="101"/>
                      <a:pt x="47" y="101"/>
                    </a:cubicBezTo>
                    <a:close/>
                    <a:moveTo>
                      <a:pt x="47" y="63"/>
                    </a:moveTo>
                    <a:cubicBezTo>
                      <a:pt x="43" y="63"/>
                      <a:pt x="39" y="59"/>
                      <a:pt x="39" y="54"/>
                    </a:cubicBezTo>
                    <a:cubicBezTo>
                      <a:pt x="39" y="49"/>
                      <a:pt x="43" y="45"/>
                      <a:pt x="47" y="45"/>
                    </a:cubicBezTo>
                    <a:cubicBezTo>
                      <a:pt x="52" y="45"/>
                      <a:pt x="56" y="49"/>
                      <a:pt x="56" y="54"/>
                    </a:cubicBezTo>
                    <a:cubicBezTo>
                      <a:pt x="56" y="59"/>
                      <a:pt x="52" y="63"/>
                      <a:pt x="47" y="63"/>
                    </a:cubicBezTo>
                    <a:close/>
                    <a:moveTo>
                      <a:pt x="71" y="119"/>
                    </a:moveTo>
                    <a:cubicBezTo>
                      <a:pt x="66" y="119"/>
                      <a:pt x="62" y="115"/>
                      <a:pt x="62" y="110"/>
                    </a:cubicBezTo>
                    <a:cubicBezTo>
                      <a:pt x="62" y="105"/>
                      <a:pt x="66" y="102"/>
                      <a:pt x="71" y="102"/>
                    </a:cubicBezTo>
                    <a:cubicBezTo>
                      <a:pt x="76" y="102"/>
                      <a:pt x="80" y="105"/>
                      <a:pt x="80" y="110"/>
                    </a:cubicBezTo>
                    <a:cubicBezTo>
                      <a:pt x="80" y="115"/>
                      <a:pt x="76" y="119"/>
                      <a:pt x="71" y="119"/>
                    </a:cubicBezTo>
                    <a:close/>
                    <a:moveTo>
                      <a:pt x="71" y="82"/>
                    </a:moveTo>
                    <a:cubicBezTo>
                      <a:pt x="66" y="82"/>
                      <a:pt x="62" y="78"/>
                      <a:pt x="62" y="73"/>
                    </a:cubicBezTo>
                    <a:cubicBezTo>
                      <a:pt x="62" y="69"/>
                      <a:pt x="66" y="65"/>
                      <a:pt x="71" y="65"/>
                    </a:cubicBezTo>
                    <a:cubicBezTo>
                      <a:pt x="76" y="65"/>
                      <a:pt x="80" y="69"/>
                      <a:pt x="80" y="73"/>
                    </a:cubicBezTo>
                    <a:cubicBezTo>
                      <a:pt x="80" y="78"/>
                      <a:pt x="76" y="82"/>
                      <a:pt x="71" y="82"/>
                    </a:cubicBezTo>
                    <a:close/>
                    <a:moveTo>
                      <a:pt x="71" y="44"/>
                    </a:moveTo>
                    <a:cubicBezTo>
                      <a:pt x="66" y="44"/>
                      <a:pt x="62" y="40"/>
                      <a:pt x="62" y="35"/>
                    </a:cubicBezTo>
                    <a:cubicBezTo>
                      <a:pt x="62" y="31"/>
                      <a:pt x="66" y="27"/>
                      <a:pt x="71" y="27"/>
                    </a:cubicBezTo>
                    <a:cubicBezTo>
                      <a:pt x="76" y="27"/>
                      <a:pt x="80" y="31"/>
                      <a:pt x="80" y="35"/>
                    </a:cubicBezTo>
                    <a:cubicBezTo>
                      <a:pt x="80" y="40"/>
                      <a:pt x="76" y="44"/>
                      <a:pt x="71" y="4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22"/>
              <p:cNvSpPr/>
              <p:nvPr/>
            </p:nvSpPr>
            <p:spPr>
              <a:xfrm>
                <a:off x="8535988" y="3244850"/>
                <a:ext cx="271462" cy="349250"/>
              </a:xfrm>
              <a:custGeom>
                <a:avLst/>
                <a:gdLst/>
                <a:ahLst/>
                <a:cxnLst/>
                <a:rect l="l" t="t" r="r" b="b"/>
                <a:pathLst>
                  <a:path w="113" h="146" extrusionOk="0">
                    <a:moveTo>
                      <a:pt x="113" y="0"/>
                    </a:moveTo>
                    <a:cubicBezTo>
                      <a:pt x="73" y="0"/>
                      <a:pt x="73" y="0"/>
                      <a:pt x="73" y="0"/>
                    </a:cubicBezTo>
                    <a:cubicBezTo>
                      <a:pt x="32" y="0"/>
                      <a:pt x="0" y="32"/>
                      <a:pt x="0" y="73"/>
                    </a:cubicBezTo>
                    <a:cubicBezTo>
                      <a:pt x="0" y="113"/>
                      <a:pt x="32" y="146"/>
                      <a:pt x="73" y="146"/>
                    </a:cubicBezTo>
                    <a:cubicBezTo>
                      <a:pt x="113" y="146"/>
                      <a:pt x="113" y="146"/>
                      <a:pt x="113" y="146"/>
                    </a:cubicBezTo>
                    <a:cubicBezTo>
                      <a:pt x="113" y="104"/>
                      <a:pt x="113" y="104"/>
                      <a:pt x="113" y="104"/>
                    </a:cubicBezTo>
                    <a:lnTo>
                      <a:pt x="113" y="0"/>
                    </a:lnTo>
                    <a:close/>
                    <a:moveTo>
                      <a:pt x="44" y="121"/>
                    </a:moveTo>
                    <a:cubicBezTo>
                      <a:pt x="39" y="121"/>
                      <a:pt x="35" y="117"/>
                      <a:pt x="35" y="112"/>
                    </a:cubicBezTo>
                    <a:cubicBezTo>
                      <a:pt x="35" y="107"/>
                      <a:pt x="39" y="104"/>
                      <a:pt x="44" y="104"/>
                    </a:cubicBezTo>
                    <a:cubicBezTo>
                      <a:pt x="49" y="104"/>
                      <a:pt x="53" y="107"/>
                      <a:pt x="53" y="112"/>
                    </a:cubicBezTo>
                    <a:cubicBezTo>
                      <a:pt x="53" y="117"/>
                      <a:pt x="49" y="121"/>
                      <a:pt x="44" y="121"/>
                    </a:cubicBezTo>
                    <a:close/>
                    <a:moveTo>
                      <a:pt x="44" y="84"/>
                    </a:moveTo>
                    <a:cubicBezTo>
                      <a:pt x="39" y="84"/>
                      <a:pt x="35" y="80"/>
                      <a:pt x="35" y="75"/>
                    </a:cubicBezTo>
                    <a:cubicBezTo>
                      <a:pt x="35" y="70"/>
                      <a:pt x="39" y="67"/>
                      <a:pt x="44" y="67"/>
                    </a:cubicBezTo>
                    <a:cubicBezTo>
                      <a:pt x="49" y="67"/>
                      <a:pt x="53" y="70"/>
                      <a:pt x="53" y="75"/>
                    </a:cubicBezTo>
                    <a:cubicBezTo>
                      <a:pt x="53" y="80"/>
                      <a:pt x="49" y="84"/>
                      <a:pt x="44" y="84"/>
                    </a:cubicBezTo>
                    <a:close/>
                    <a:moveTo>
                      <a:pt x="44" y="46"/>
                    </a:moveTo>
                    <a:cubicBezTo>
                      <a:pt x="39" y="46"/>
                      <a:pt x="35" y="42"/>
                      <a:pt x="35" y="37"/>
                    </a:cubicBezTo>
                    <a:cubicBezTo>
                      <a:pt x="35" y="33"/>
                      <a:pt x="39" y="29"/>
                      <a:pt x="44" y="29"/>
                    </a:cubicBezTo>
                    <a:cubicBezTo>
                      <a:pt x="49" y="29"/>
                      <a:pt x="53" y="33"/>
                      <a:pt x="53" y="37"/>
                    </a:cubicBezTo>
                    <a:cubicBezTo>
                      <a:pt x="53" y="42"/>
                      <a:pt x="49" y="46"/>
                      <a:pt x="44" y="46"/>
                    </a:cubicBezTo>
                    <a:close/>
                    <a:moveTo>
                      <a:pt x="68" y="103"/>
                    </a:moveTo>
                    <a:cubicBezTo>
                      <a:pt x="63" y="103"/>
                      <a:pt x="60" y="99"/>
                      <a:pt x="60" y="95"/>
                    </a:cubicBezTo>
                    <a:cubicBezTo>
                      <a:pt x="60" y="90"/>
                      <a:pt x="63" y="86"/>
                      <a:pt x="68" y="86"/>
                    </a:cubicBezTo>
                    <a:cubicBezTo>
                      <a:pt x="73" y="86"/>
                      <a:pt x="77" y="90"/>
                      <a:pt x="77" y="95"/>
                    </a:cubicBezTo>
                    <a:cubicBezTo>
                      <a:pt x="77" y="99"/>
                      <a:pt x="73" y="103"/>
                      <a:pt x="68" y="103"/>
                    </a:cubicBezTo>
                    <a:close/>
                    <a:moveTo>
                      <a:pt x="68" y="64"/>
                    </a:moveTo>
                    <a:cubicBezTo>
                      <a:pt x="63" y="64"/>
                      <a:pt x="60" y="61"/>
                      <a:pt x="60" y="56"/>
                    </a:cubicBezTo>
                    <a:cubicBezTo>
                      <a:pt x="60" y="51"/>
                      <a:pt x="63" y="47"/>
                      <a:pt x="68" y="47"/>
                    </a:cubicBezTo>
                    <a:cubicBezTo>
                      <a:pt x="73" y="47"/>
                      <a:pt x="77" y="51"/>
                      <a:pt x="77" y="56"/>
                    </a:cubicBezTo>
                    <a:cubicBezTo>
                      <a:pt x="77" y="61"/>
                      <a:pt x="73" y="64"/>
                      <a:pt x="68" y="64"/>
                    </a:cubicBezTo>
                    <a:close/>
                    <a:moveTo>
                      <a:pt x="92" y="121"/>
                    </a:moveTo>
                    <a:cubicBezTo>
                      <a:pt x="87" y="121"/>
                      <a:pt x="83" y="117"/>
                      <a:pt x="83" y="112"/>
                    </a:cubicBezTo>
                    <a:cubicBezTo>
                      <a:pt x="83" y="107"/>
                      <a:pt x="87" y="104"/>
                      <a:pt x="92" y="104"/>
                    </a:cubicBezTo>
                    <a:cubicBezTo>
                      <a:pt x="96" y="104"/>
                      <a:pt x="100" y="107"/>
                      <a:pt x="100" y="112"/>
                    </a:cubicBezTo>
                    <a:cubicBezTo>
                      <a:pt x="100" y="117"/>
                      <a:pt x="96" y="121"/>
                      <a:pt x="92" y="121"/>
                    </a:cubicBezTo>
                    <a:close/>
                    <a:moveTo>
                      <a:pt x="92" y="84"/>
                    </a:moveTo>
                    <a:cubicBezTo>
                      <a:pt x="87" y="84"/>
                      <a:pt x="83" y="80"/>
                      <a:pt x="83" y="75"/>
                    </a:cubicBezTo>
                    <a:cubicBezTo>
                      <a:pt x="83" y="70"/>
                      <a:pt x="87" y="67"/>
                      <a:pt x="92" y="67"/>
                    </a:cubicBezTo>
                    <a:cubicBezTo>
                      <a:pt x="96" y="67"/>
                      <a:pt x="100" y="70"/>
                      <a:pt x="100" y="75"/>
                    </a:cubicBezTo>
                    <a:cubicBezTo>
                      <a:pt x="100" y="80"/>
                      <a:pt x="96" y="84"/>
                      <a:pt x="92" y="84"/>
                    </a:cubicBezTo>
                    <a:close/>
                    <a:moveTo>
                      <a:pt x="92" y="46"/>
                    </a:moveTo>
                    <a:cubicBezTo>
                      <a:pt x="87" y="46"/>
                      <a:pt x="83" y="42"/>
                      <a:pt x="83" y="37"/>
                    </a:cubicBezTo>
                    <a:cubicBezTo>
                      <a:pt x="83" y="33"/>
                      <a:pt x="87" y="29"/>
                      <a:pt x="92" y="29"/>
                    </a:cubicBezTo>
                    <a:cubicBezTo>
                      <a:pt x="96" y="29"/>
                      <a:pt x="100" y="33"/>
                      <a:pt x="100" y="37"/>
                    </a:cubicBezTo>
                    <a:cubicBezTo>
                      <a:pt x="100" y="42"/>
                      <a:pt x="96" y="46"/>
                      <a:pt x="92" y="4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22"/>
              <p:cNvSpPr/>
              <p:nvPr/>
            </p:nvSpPr>
            <p:spPr>
              <a:xfrm>
                <a:off x="8620126" y="3313113"/>
                <a:ext cx="42900" cy="414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22"/>
              <p:cNvSpPr/>
              <p:nvPr/>
            </p:nvSpPr>
            <p:spPr>
              <a:xfrm>
                <a:off x="8620126" y="3405188"/>
                <a:ext cx="42900" cy="414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22"/>
              <p:cNvSpPr/>
              <p:nvPr/>
            </p:nvSpPr>
            <p:spPr>
              <a:xfrm>
                <a:off x="8620126" y="3494088"/>
                <a:ext cx="42900" cy="414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22"/>
              <p:cNvSpPr/>
              <p:nvPr/>
            </p:nvSpPr>
            <p:spPr>
              <a:xfrm>
                <a:off x="8680451" y="3451225"/>
                <a:ext cx="39600" cy="396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22"/>
              <p:cNvSpPr/>
              <p:nvPr/>
            </p:nvSpPr>
            <p:spPr>
              <a:xfrm>
                <a:off x="8680451" y="3357563"/>
                <a:ext cx="39600" cy="396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22"/>
              <p:cNvSpPr/>
              <p:nvPr/>
            </p:nvSpPr>
            <p:spPr>
              <a:xfrm>
                <a:off x="8734426" y="3313113"/>
                <a:ext cx="41400" cy="414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22"/>
              <p:cNvSpPr/>
              <p:nvPr/>
            </p:nvSpPr>
            <p:spPr>
              <a:xfrm>
                <a:off x="8734426" y="3405188"/>
                <a:ext cx="41400" cy="41400"/>
              </a:xfrm>
              <a:prstGeom prst="ellipse">
                <a:avLst/>
              </a:prstGeom>
              <a:solidFill>
                <a:srgbClr val="E0D8C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22"/>
              <p:cNvSpPr/>
              <p:nvPr/>
            </p:nvSpPr>
            <p:spPr>
              <a:xfrm>
                <a:off x="8734426" y="3494088"/>
                <a:ext cx="41400" cy="414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22"/>
              <p:cNvSpPr/>
              <p:nvPr/>
            </p:nvSpPr>
            <p:spPr>
              <a:xfrm>
                <a:off x="9191626" y="3308350"/>
                <a:ext cx="41400" cy="414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22"/>
              <p:cNvSpPr/>
              <p:nvPr/>
            </p:nvSpPr>
            <p:spPr>
              <a:xfrm>
                <a:off x="9191626" y="3400425"/>
                <a:ext cx="41400" cy="414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22"/>
              <p:cNvSpPr/>
              <p:nvPr/>
            </p:nvSpPr>
            <p:spPr>
              <a:xfrm>
                <a:off x="9191626" y="3489325"/>
                <a:ext cx="41400" cy="414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22"/>
              <p:cNvSpPr/>
              <p:nvPr/>
            </p:nvSpPr>
            <p:spPr>
              <a:xfrm>
                <a:off x="9248776" y="3446463"/>
                <a:ext cx="41400" cy="396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22"/>
              <p:cNvSpPr/>
              <p:nvPr/>
            </p:nvSpPr>
            <p:spPr>
              <a:xfrm>
                <a:off x="9248776" y="3352800"/>
                <a:ext cx="41400" cy="429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22"/>
              <p:cNvSpPr/>
              <p:nvPr/>
            </p:nvSpPr>
            <p:spPr>
              <a:xfrm>
                <a:off x="9304338" y="3308350"/>
                <a:ext cx="42900" cy="414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22"/>
              <p:cNvSpPr/>
              <p:nvPr/>
            </p:nvSpPr>
            <p:spPr>
              <a:xfrm>
                <a:off x="9304338" y="3400425"/>
                <a:ext cx="42900" cy="414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22"/>
              <p:cNvSpPr/>
              <p:nvPr/>
            </p:nvSpPr>
            <p:spPr>
              <a:xfrm>
                <a:off x="9304338" y="3489325"/>
                <a:ext cx="42900" cy="414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22"/>
              <p:cNvSpPr/>
              <p:nvPr/>
            </p:nvSpPr>
            <p:spPr>
              <a:xfrm>
                <a:off x="8853488" y="3786188"/>
                <a:ext cx="49213" cy="22225"/>
              </a:xfrm>
              <a:custGeom>
                <a:avLst/>
                <a:gdLst/>
                <a:ahLst/>
                <a:cxnLst/>
                <a:rect l="l" t="t" r="r" b="b"/>
                <a:pathLst>
                  <a:path w="21" h="9" extrusionOk="0">
                    <a:moveTo>
                      <a:pt x="0" y="9"/>
                    </a:moveTo>
                    <a:cubicBezTo>
                      <a:pt x="21" y="0"/>
                      <a:pt x="21" y="0"/>
                      <a:pt x="21" y="0"/>
                    </a:cubicBezTo>
                    <a:cubicBezTo>
                      <a:pt x="0" y="9"/>
                      <a:pt x="0" y="9"/>
                      <a:pt x="0" y="9"/>
                    </a:cubicBezTo>
                    <a:cubicBezTo>
                      <a:pt x="0" y="9"/>
                      <a:pt x="0" y="9"/>
                      <a:pt x="0" y="9"/>
                    </a:cubicBezTo>
                    <a:close/>
                  </a:path>
                </a:pathLst>
              </a:custGeom>
              <a:solidFill>
                <a:srgbClr val="EBDAB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22"/>
              <p:cNvSpPr/>
              <p:nvPr/>
            </p:nvSpPr>
            <p:spPr>
              <a:xfrm>
                <a:off x="8807451" y="2970213"/>
                <a:ext cx="350838" cy="838200"/>
              </a:xfrm>
              <a:custGeom>
                <a:avLst/>
                <a:gdLst/>
                <a:ahLst/>
                <a:cxnLst/>
                <a:rect l="l" t="t" r="r" b="b"/>
                <a:pathLst>
                  <a:path w="146" h="349" extrusionOk="0">
                    <a:moveTo>
                      <a:pt x="146" y="114"/>
                    </a:moveTo>
                    <a:cubicBezTo>
                      <a:pt x="146" y="74"/>
                      <a:pt x="146" y="74"/>
                      <a:pt x="146" y="74"/>
                    </a:cubicBezTo>
                    <a:cubicBezTo>
                      <a:pt x="146" y="33"/>
                      <a:pt x="114" y="0"/>
                      <a:pt x="73" y="0"/>
                    </a:cubicBezTo>
                    <a:cubicBezTo>
                      <a:pt x="33" y="0"/>
                      <a:pt x="0" y="33"/>
                      <a:pt x="0" y="74"/>
                    </a:cubicBezTo>
                    <a:cubicBezTo>
                      <a:pt x="0" y="114"/>
                      <a:pt x="0" y="114"/>
                      <a:pt x="0" y="114"/>
                    </a:cubicBezTo>
                    <a:cubicBezTo>
                      <a:pt x="0" y="218"/>
                      <a:pt x="0" y="218"/>
                      <a:pt x="0" y="218"/>
                    </a:cubicBezTo>
                    <a:cubicBezTo>
                      <a:pt x="0" y="260"/>
                      <a:pt x="0" y="260"/>
                      <a:pt x="0" y="260"/>
                    </a:cubicBezTo>
                    <a:cubicBezTo>
                      <a:pt x="0" y="300"/>
                      <a:pt x="0" y="300"/>
                      <a:pt x="0" y="300"/>
                    </a:cubicBezTo>
                    <a:cubicBezTo>
                      <a:pt x="0" y="319"/>
                      <a:pt x="7" y="336"/>
                      <a:pt x="19" y="349"/>
                    </a:cubicBezTo>
                    <a:cubicBezTo>
                      <a:pt x="17" y="329"/>
                      <a:pt x="23" y="309"/>
                      <a:pt x="37" y="293"/>
                    </a:cubicBezTo>
                    <a:cubicBezTo>
                      <a:pt x="64" y="262"/>
                      <a:pt x="110" y="260"/>
                      <a:pt x="140" y="287"/>
                    </a:cubicBezTo>
                    <a:cubicBezTo>
                      <a:pt x="146" y="292"/>
                      <a:pt x="146" y="292"/>
                      <a:pt x="146" y="292"/>
                    </a:cubicBezTo>
                    <a:cubicBezTo>
                      <a:pt x="146" y="292"/>
                      <a:pt x="146" y="292"/>
                      <a:pt x="146" y="292"/>
                    </a:cubicBezTo>
                    <a:cubicBezTo>
                      <a:pt x="146" y="260"/>
                      <a:pt x="146" y="260"/>
                      <a:pt x="146" y="260"/>
                    </a:cubicBezTo>
                    <a:cubicBezTo>
                      <a:pt x="146" y="218"/>
                      <a:pt x="146" y="218"/>
                      <a:pt x="146" y="218"/>
                    </a:cubicBezTo>
                    <a:lnTo>
                      <a:pt x="146" y="114"/>
                    </a:lnTo>
                    <a:close/>
                    <a:moveTo>
                      <a:pt x="30" y="213"/>
                    </a:moveTo>
                    <a:cubicBezTo>
                      <a:pt x="30" y="165"/>
                      <a:pt x="30" y="165"/>
                      <a:pt x="30" y="165"/>
                    </a:cubicBezTo>
                    <a:cubicBezTo>
                      <a:pt x="30" y="160"/>
                      <a:pt x="30" y="160"/>
                      <a:pt x="30" y="160"/>
                    </a:cubicBezTo>
                    <a:cubicBezTo>
                      <a:pt x="30" y="136"/>
                      <a:pt x="49" y="117"/>
                      <a:pt x="73" y="117"/>
                    </a:cubicBezTo>
                    <a:cubicBezTo>
                      <a:pt x="97" y="117"/>
                      <a:pt x="116" y="136"/>
                      <a:pt x="116" y="160"/>
                    </a:cubicBezTo>
                    <a:cubicBezTo>
                      <a:pt x="116" y="165"/>
                      <a:pt x="116" y="165"/>
                      <a:pt x="116" y="165"/>
                    </a:cubicBezTo>
                    <a:cubicBezTo>
                      <a:pt x="116" y="213"/>
                      <a:pt x="116" y="213"/>
                      <a:pt x="116" y="213"/>
                    </a:cubicBezTo>
                    <a:cubicBezTo>
                      <a:pt x="116" y="237"/>
                      <a:pt x="97" y="257"/>
                      <a:pt x="73" y="257"/>
                    </a:cubicBezTo>
                    <a:cubicBezTo>
                      <a:pt x="49" y="257"/>
                      <a:pt x="30" y="237"/>
                      <a:pt x="30" y="213"/>
                    </a:cubicBezTo>
                    <a:close/>
                    <a:moveTo>
                      <a:pt x="110" y="35"/>
                    </a:moveTo>
                    <a:cubicBezTo>
                      <a:pt x="115" y="35"/>
                      <a:pt x="119" y="39"/>
                      <a:pt x="119" y="44"/>
                    </a:cubicBezTo>
                    <a:cubicBezTo>
                      <a:pt x="119" y="49"/>
                      <a:pt x="115" y="53"/>
                      <a:pt x="110" y="53"/>
                    </a:cubicBezTo>
                    <a:cubicBezTo>
                      <a:pt x="106" y="53"/>
                      <a:pt x="102" y="49"/>
                      <a:pt x="102" y="44"/>
                    </a:cubicBezTo>
                    <a:cubicBezTo>
                      <a:pt x="102" y="39"/>
                      <a:pt x="106" y="35"/>
                      <a:pt x="110" y="35"/>
                    </a:cubicBezTo>
                    <a:close/>
                    <a:moveTo>
                      <a:pt x="110" y="83"/>
                    </a:moveTo>
                    <a:cubicBezTo>
                      <a:pt x="115" y="83"/>
                      <a:pt x="119" y="87"/>
                      <a:pt x="119" y="92"/>
                    </a:cubicBezTo>
                    <a:cubicBezTo>
                      <a:pt x="119" y="96"/>
                      <a:pt x="115" y="100"/>
                      <a:pt x="110" y="100"/>
                    </a:cubicBezTo>
                    <a:cubicBezTo>
                      <a:pt x="106" y="100"/>
                      <a:pt x="102" y="96"/>
                      <a:pt x="102" y="92"/>
                    </a:cubicBezTo>
                    <a:cubicBezTo>
                      <a:pt x="102" y="87"/>
                      <a:pt x="106" y="83"/>
                      <a:pt x="110" y="83"/>
                    </a:cubicBezTo>
                    <a:close/>
                    <a:moveTo>
                      <a:pt x="93" y="59"/>
                    </a:moveTo>
                    <a:cubicBezTo>
                      <a:pt x="98" y="59"/>
                      <a:pt x="101" y="63"/>
                      <a:pt x="101" y="67"/>
                    </a:cubicBezTo>
                    <a:cubicBezTo>
                      <a:pt x="101" y="72"/>
                      <a:pt x="98" y="76"/>
                      <a:pt x="93" y="76"/>
                    </a:cubicBezTo>
                    <a:cubicBezTo>
                      <a:pt x="88" y="76"/>
                      <a:pt x="84" y="72"/>
                      <a:pt x="84" y="67"/>
                    </a:cubicBezTo>
                    <a:cubicBezTo>
                      <a:pt x="84" y="63"/>
                      <a:pt x="88" y="59"/>
                      <a:pt x="93" y="59"/>
                    </a:cubicBezTo>
                    <a:close/>
                    <a:moveTo>
                      <a:pt x="74" y="35"/>
                    </a:moveTo>
                    <a:cubicBezTo>
                      <a:pt x="78" y="35"/>
                      <a:pt x="82" y="39"/>
                      <a:pt x="82" y="44"/>
                    </a:cubicBezTo>
                    <a:cubicBezTo>
                      <a:pt x="82" y="49"/>
                      <a:pt x="78" y="53"/>
                      <a:pt x="74" y="53"/>
                    </a:cubicBezTo>
                    <a:cubicBezTo>
                      <a:pt x="69" y="53"/>
                      <a:pt x="65" y="49"/>
                      <a:pt x="65" y="44"/>
                    </a:cubicBezTo>
                    <a:cubicBezTo>
                      <a:pt x="65" y="39"/>
                      <a:pt x="69" y="35"/>
                      <a:pt x="74" y="35"/>
                    </a:cubicBezTo>
                    <a:close/>
                    <a:moveTo>
                      <a:pt x="74" y="83"/>
                    </a:moveTo>
                    <a:cubicBezTo>
                      <a:pt x="78" y="83"/>
                      <a:pt x="82" y="87"/>
                      <a:pt x="82" y="92"/>
                    </a:cubicBezTo>
                    <a:cubicBezTo>
                      <a:pt x="82" y="96"/>
                      <a:pt x="78" y="100"/>
                      <a:pt x="74" y="100"/>
                    </a:cubicBezTo>
                    <a:cubicBezTo>
                      <a:pt x="69" y="100"/>
                      <a:pt x="65" y="96"/>
                      <a:pt x="65" y="92"/>
                    </a:cubicBezTo>
                    <a:cubicBezTo>
                      <a:pt x="65" y="87"/>
                      <a:pt x="69" y="83"/>
                      <a:pt x="74" y="83"/>
                    </a:cubicBezTo>
                    <a:close/>
                    <a:moveTo>
                      <a:pt x="54" y="59"/>
                    </a:moveTo>
                    <a:cubicBezTo>
                      <a:pt x="59" y="59"/>
                      <a:pt x="63" y="63"/>
                      <a:pt x="63" y="67"/>
                    </a:cubicBezTo>
                    <a:cubicBezTo>
                      <a:pt x="63" y="72"/>
                      <a:pt x="59" y="76"/>
                      <a:pt x="54" y="76"/>
                    </a:cubicBezTo>
                    <a:cubicBezTo>
                      <a:pt x="49" y="76"/>
                      <a:pt x="46" y="72"/>
                      <a:pt x="46" y="67"/>
                    </a:cubicBezTo>
                    <a:cubicBezTo>
                      <a:pt x="46" y="63"/>
                      <a:pt x="49" y="59"/>
                      <a:pt x="54" y="59"/>
                    </a:cubicBezTo>
                    <a:close/>
                    <a:moveTo>
                      <a:pt x="36" y="35"/>
                    </a:moveTo>
                    <a:cubicBezTo>
                      <a:pt x="40" y="35"/>
                      <a:pt x="44" y="39"/>
                      <a:pt x="44" y="44"/>
                    </a:cubicBezTo>
                    <a:cubicBezTo>
                      <a:pt x="44" y="49"/>
                      <a:pt x="40" y="53"/>
                      <a:pt x="36" y="53"/>
                    </a:cubicBezTo>
                    <a:cubicBezTo>
                      <a:pt x="31" y="53"/>
                      <a:pt x="27" y="49"/>
                      <a:pt x="27" y="44"/>
                    </a:cubicBezTo>
                    <a:cubicBezTo>
                      <a:pt x="27" y="39"/>
                      <a:pt x="31" y="35"/>
                      <a:pt x="36" y="35"/>
                    </a:cubicBezTo>
                    <a:close/>
                    <a:moveTo>
                      <a:pt x="36" y="83"/>
                    </a:moveTo>
                    <a:cubicBezTo>
                      <a:pt x="40" y="83"/>
                      <a:pt x="44" y="87"/>
                      <a:pt x="44" y="92"/>
                    </a:cubicBezTo>
                    <a:cubicBezTo>
                      <a:pt x="44" y="96"/>
                      <a:pt x="40" y="100"/>
                      <a:pt x="36" y="100"/>
                    </a:cubicBezTo>
                    <a:cubicBezTo>
                      <a:pt x="31" y="100"/>
                      <a:pt x="27" y="96"/>
                      <a:pt x="27" y="92"/>
                    </a:cubicBezTo>
                    <a:cubicBezTo>
                      <a:pt x="27" y="87"/>
                      <a:pt x="31" y="83"/>
                      <a:pt x="36" y="83"/>
                    </a:cubicBezTo>
                    <a:close/>
                    <a:moveTo>
                      <a:pt x="35" y="290"/>
                    </a:moveTo>
                    <a:cubicBezTo>
                      <a:pt x="30" y="290"/>
                      <a:pt x="26" y="286"/>
                      <a:pt x="26" y="281"/>
                    </a:cubicBezTo>
                    <a:cubicBezTo>
                      <a:pt x="26" y="276"/>
                      <a:pt x="30" y="273"/>
                      <a:pt x="35" y="273"/>
                    </a:cubicBezTo>
                    <a:cubicBezTo>
                      <a:pt x="39" y="273"/>
                      <a:pt x="43" y="276"/>
                      <a:pt x="43" y="281"/>
                    </a:cubicBezTo>
                    <a:cubicBezTo>
                      <a:pt x="43" y="286"/>
                      <a:pt x="39" y="290"/>
                      <a:pt x="35" y="29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22"/>
              <p:cNvSpPr/>
              <p:nvPr/>
            </p:nvSpPr>
            <p:spPr>
              <a:xfrm>
                <a:off x="8848726" y="3594100"/>
                <a:ext cx="309563" cy="214312"/>
              </a:xfrm>
              <a:custGeom>
                <a:avLst/>
                <a:gdLst/>
                <a:ahLst/>
                <a:cxnLst/>
                <a:rect l="l" t="t" r="r" b="b"/>
                <a:pathLst>
                  <a:path w="129" h="89" extrusionOk="0">
                    <a:moveTo>
                      <a:pt x="20" y="33"/>
                    </a:moveTo>
                    <a:cubicBezTo>
                      <a:pt x="6" y="49"/>
                      <a:pt x="0" y="69"/>
                      <a:pt x="2" y="89"/>
                    </a:cubicBezTo>
                    <a:cubicBezTo>
                      <a:pt x="2" y="89"/>
                      <a:pt x="2" y="89"/>
                      <a:pt x="2" y="89"/>
                    </a:cubicBezTo>
                    <a:cubicBezTo>
                      <a:pt x="2" y="89"/>
                      <a:pt x="2" y="89"/>
                      <a:pt x="2" y="89"/>
                    </a:cubicBezTo>
                    <a:cubicBezTo>
                      <a:pt x="23" y="80"/>
                      <a:pt x="23" y="80"/>
                      <a:pt x="23" y="80"/>
                    </a:cubicBezTo>
                    <a:cubicBezTo>
                      <a:pt x="129" y="32"/>
                      <a:pt x="129" y="32"/>
                      <a:pt x="129" y="32"/>
                    </a:cubicBezTo>
                    <a:cubicBezTo>
                      <a:pt x="129" y="32"/>
                      <a:pt x="129" y="32"/>
                      <a:pt x="129" y="32"/>
                    </a:cubicBezTo>
                    <a:cubicBezTo>
                      <a:pt x="123" y="27"/>
                      <a:pt x="123" y="27"/>
                      <a:pt x="123" y="27"/>
                    </a:cubicBezTo>
                    <a:cubicBezTo>
                      <a:pt x="93" y="0"/>
                      <a:pt x="47" y="2"/>
                      <a:pt x="20" y="3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22"/>
              <p:cNvSpPr/>
              <p:nvPr/>
            </p:nvSpPr>
            <p:spPr>
              <a:xfrm>
                <a:off x="8878888" y="3251200"/>
                <a:ext cx="206375" cy="336550"/>
              </a:xfrm>
              <a:custGeom>
                <a:avLst/>
                <a:gdLst/>
                <a:ahLst/>
                <a:cxnLst/>
                <a:rect l="l" t="t" r="r" b="b"/>
                <a:pathLst>
                  <a:path w="86" h="140" extrusionOk="0">
                    <a:moveTo>
                      <a:pt x="43" y="140"/>
                    </a:moveTo>
                    <a:cubicBezTo>
                      <a:pt x="67" y="140"/>
                      <a:pt x="86" y="120"/>
                      <a:pt x="86" y="96"/>
                    </a:cubicBezTo>
                    <a:cubicBezTo>
                      <a:pt x="86" y="48"/>
                      <a:pt x="86" y="48"/>
                      <a:pt x="86" y="48"/>
                    </a:cubicBezTo>
                    <a:cubicBezTo>
                      <a:pt x="86" y="43"/>
                      <a:pt x="86" y="43"/>
                      <a:pt x="86" y="43"/>
                    </a:cubicBezTo>
                    <a:cubicBezTo>
                      <a:pt x="86" y="19"/>
                      <a:pt x="67" y="0"/>
                      <a:pt x="43" y="0"/>
                    </a:cubicBezTo>
                    <a:cubicBezTo>
                      <a:pt x="19" y="0"/>
                      <a:pt x="0" y="19"/>
                      <a:pt x="0" y="43"/>
                    </a:cubicBezTo>
                    <a:cubicBezTo>
                      <a:pt x="0" y="48"/>
                      <a:pt x="0" y="48"/>
                      <a:pt x="0" y="48"/>
                    </a:cubicBezTo>
                    <a:cubicBezTo>
                      <a:pt x="0" y="96"/>
                      <a:pt x="0" y="96"/>
                      <a:pt x="0" y="96"/>
                    </a:cubicBezTo>
                    <a:cubicBezTo>
                      <a:pt x="0" y="120"/>
                      <a:pt x="19" y="140"/>
                      <a:pt x="43" y="14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22"/>
              <p:cNvSpPr/>
              <p:nvPr/>
            </p:nvSpPr>
            <p:spPr>
              <a:xfrm>
                <a:off x="8869363" y="3625850"/>
                <a:ext cx="41400" cy="414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22"/>
              <p:cNvSpPr/>
              <p:nvPr/>
            </p:nvSpPr>
            <p:spPr>
              <a:xfrm>
                <a:off x="8872538" y="3170238"/>
                <a:ext cx="39600" cy="39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22"/>
              <p:cNvSpPr/>
              <p:nvPr/>
            </p:nvSpPr>
            <p:spPr>
              <a:xfrm>
                <a:off x="8963026" y="3170238"/>
                <a:ext cx="41400" cy="39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22"/>
              <p:cNvSpPr/>
              <p:nvPr/>
            </p:nvSpPr>
            <p:spPr>
              <a:xfrm>
                <a:off x="9051926" y="3170238"/>
                <a:ext cx="41400" cy="39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22"/>
              <p:cNvSpPr/>
              <p:nvPr/>
            </p:nvSpPr>
            <p:spPr>
              <a:xfrm>
                <a:off x="9009063" y="3111500"/>
                <a:ext cx="41400" cy="414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22"/>
              <p:cNvSpPr/>
              <p:nvPr/>
            </p:nvSpPr>
            <p:spPr>
              <a:xfrm>
                <a:off x="8916988" y="3111500"/>
                <a:ext cx="41400" cy="414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22"/>
              <p:cNvSpPr/>
              <p:nvPr/>
            </p:nvSpPr>
            <p:spPr>
              <a:xfrm>
                <a:off x="8872538" y="3054350"/>
                <a:ext cx="39600" cy="42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22"/>
              <p:cNvSpPr/>
              <p:nvPr/>
            </p:nvSpPr>
            <p:spPr>
              <a:xfrm>
                <a:off x="8963026" y="3054350"/>
                <a:ext cx="41400" cy="42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22"/>
              <p:cNvSpPr/>
              <p:nvPr/>
            </p:nvSpPr>
            <p:spPr>
              <a:xfrm>
                <a:off x="9051926" y="3054350"/>
                <a:ext cx="41400" cy="42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278"/>
        <p:cNvGrpSpPr/>
        <p:nvPr/>
      </p:nvGrpSpPr>
      <p:grpSpPr>
        <a:xfrm>
          <a:off x="0" y="0"/>
          <a:ext cx="0" cy="0"/>
          <a:chOff x="0" y="0"/>
          <a:chExt cx="0" cy="0"/>
        </a:xfrm>
      </p:grpSpPr>
      <p:sp>
        <p:nvSpPr>
          <p:cNvPr id="279" name="Google Shape;279;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80" name="Google Shape;280;p24"/>
          <p:cNvSpPr/>
          <p:nvPr/>
        </p:nvSpPr>
        <p:spPr>
          <a:xfrm>
            <a:off x="8848250" y="0"/>
            <a:ext cx="295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281" name="Google Shape;281;p24"/>
          <p:cNvGrpSpPr/>
          <p:nvPr/>
        </p:nvGrpSpPr>
        <p:grpSpPr>
          <a:xfrm>
            <a:off x="8430781" y="544656"/>
            <a:ext cx="593845" cy="593845"/>
            <a:chOff x="8430781" y="544656"/>
            <a:chExt cx="593845" cy="593845"/>
          </a:xfrm>
        </p:grpSpPr>
        <p:sp>
          <p:nvSpPr>
            <p:cNvPr id="282" name="Google Shape;282;p24"/>
            <p:cNvSpPr/>
            <p:nvPr/>
          </p:nvSpPr>
          <p:spPr>
            <a:xfrm>
              <a:off x="8430781" y="544656"/>
              <a:ext cx="593845" cy="593845"/>
            </a:xfrm>
            <a:custGeom>
              <a:avLst/>
              <a:gdLst/>
              <a:ahLst/>
              <a:cxnLst/>
              <a:rect l="l" t="t" r="r" b="b"/>
              <a:pathLst>
                <a:path w="515" h="515" extrusionOk="0">
                  <a:moveTo>
                    <a:pt x="515" y="467"/>
                  </a:moveTo>
                  <a:cubicBezTo>
                    <a:pt x="515" y="494"/>
                    <a:pt x="493" y="515"/>
                    <a:pt x="467" y="515"/>
                  </a:cubicBezTo>
                  <a:cubicBezTo>
                    <a:pt x="48" y="515"/>
                    <a:pt x="48" y="515"/>
                    <a:pt x="48" y="515"/>
                  </a:cubicBezTo>
                  <a:cubicBezTo>
                    <a:pt x="22" y="515"/>
                    <a:pt x="0" y="494"/>
                    <a:pt x="0" y="467"/>
                  </a:cubicBezTo>
                  <a:cubicBezTo>
                    <a:pt x="0" y="48"/>
                    <a:pt x="0" y="48"/>
                    <a:pt x="0" y="48"/>
                  </a:cubicBezTo>
                  <a:cubicBezTo>
                    <a:pt x="0" y="22"/>
                    <a:pt x="22" y="0"/>
                    <a:pt x="48" y="0"/>
                  </a:cubicBezTo>
                  <a:cubicBezTo>
                    <a:pt x="467" y="0"/>
                    <a:pt x="467" y="0"/>
                    <a:pt x="467" y="0"/>
                  </a:cubicBezTo>
                  <a:cubicBezTo>
                    <a:pt x="493" y="0"/>
                    <a:pt x="515" y="22"/>
                    <a:pt x="515" y="48"/>
                  </a:cubicBezTo>
                  <a:lnTo>
                    <a:pt x="515" y="467"/>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3" name="Google Shape;283;p24"/>
            <p:cNvGrpSpPr/>
            <p:nvPr/>
          </p:nvGrpSpPr>
          <p:grpSpPr>
            <a:xfrm>
              <a:off x="8505287" y="654400"/>
              <a:ext cx="444825" cy="374334"/>
              <a:chOff x="8505287" y="654400"/>
              <a:chExt cx="444825" cy="374334"/>
            </a:xfrm>
          </p:grpSpPr>
          <p:sp>
            <p:nvSpPr>
              <p:cNvPr id="284" name="Google Shape;284;p24"/>
              <p:cNvSpPr/>
              <p:nvPr/>
            </p:nvSpPr>
            <p:spPr>
              <a:xfrm>
                <a:off x="8596303" y="654400"/>
                <a:ext cx="260229" cy="229472"/>
              </a:xfrm>
              <a:custGeom>
                <a:avLst/>
                <a:gdLst/>
                <a:ahLst/>
                <a:cxnLst/>
                <a:rect l="l" t="t" r="r" b="b"/>
                <a:pathLst>
                  <a:path w="134" h="118" extrusionOk="0">
                    <a:moveTo>
                      <a:pt x="90" y="102"/>
                    </a:moveTo>
                    <a:cubicBezTo>
                      <a:pt x="107" y="85"/>
                      <a:pt x="129" y="65"/>
                      <a:pt x="132" y="46"/>
                    </a:cubicBezTo>
                    <a:cubicBezTo>
                      <a:pt x="134" y="33"/>
                      <a:pt x="132" y="23"/>
                      <a:pt x="126" y="15"/>
                    </a:cubicBezTo>
                    <a:cubicBezTo>
                      <a:pt x="120" y="6"/>
                      <a:pt x="110" y="2"/>
                      <a:pt x="97" y="0"/>
                    </a:cubicBezTo>
                    <a:cubicBezTo>
                      <a:pt x="96" y="0"/>
                      <a:pt x="95" y="0"/>
                      <a:pt x="93" y="0"/>
                    </a:cubicBezTo>
                    <a:cubicBezTo>
                      <a:pt x="84" y="0"/>
                      <a:pt x="75" y="4"/>
                      <a:pt x="67" y="9"/>
                    </a:cubicBezTo>
                    <a:cubicBezTo>
                      <a:pt x="60" y="4"/>
                      <a:pt x="50" y="0"/>
                      <a:pt x="41" y="0"/>
                    </a:cubicBezTo>
                    <a:cubicBezTo>
                      <a:pt x="40" y="0"/>
                      <a:pt x="39" y="0"/>
                      <a:pt x="37" y="0"/>
                    </a:cubicBezTo>
                    <a:cubicBezTo>
                      <a:pt x="24" y="2"/>
                      <a:pt x="15" y="6"/>
                      <a:pt x="8" y="15"/>
                    </a:cubicBezTo>
                    <a:cubicBezTo>
                      <a:pt x="2" y="23"/>
                      <a:pt x="0" y="33"/>
                      <a:pt x="2" y="46"/>
                    </a:cubicBezTo>
                    <a:cubicBezTo>
                      <a:pt x="5" y="65"/>
                      <a:pt x="27" y="85"/>
                      <a:pt x="45" y="102"/>
                    </a:cubicBezTo>
                    <a:cubicBezTo>
                      <a:pt x="45" y="102"/>
                      <a:pt x="54" y="111"/>
                      <a:pt x="56" y="113"/>
                    </a:cubicBezTo>
                    <a:cubicBezTo>
                      <a:pt x="58" y="115"/>
                      <a:pt x="63" y="118"/>
                      <a:pt x="67" y="118"/>
                    </a:cubicBezTo>
                    <a:cubicBezTo>
                      <a:pt x="72" y="118"/>
                      <a:pt x="76" y="115"/>
                      <a:pt x="78" y="113"/>
                    </a:cubicBezTo>
                    <a:cubicBezTo>
                      <a:pt x="81" y="111"/>
                      <a:pt x="90" y="102"/>
                      <a:pt x="90" y="10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24"/>
              <p:cNvSpPr/>
              <p:nvPr/>
            </p:nvSpPr>
            <p:spPr>
              <a:xfrm>
                <a:off x="8505287" y="763367"/>
                <a:ext cx="205107" cy="265367"/>
              </a:xfrm>
              <a:custGeom>
                <a:avLst/>
                <a:gdLst/>
                <a:ahLst/>
                <a:cxnLst/>
                <a:rect l="l" t="t" r="r" b="b"/>
                <a:pathLst>
                  <a:path w="106" h="137" extrusionOk="0">
                    <a:moveTo>
                      <a:pt x="83" y="75"/>
                    </a:moveTo>
                    <a:cubicBezTo>
                      <a:pt x="82" y="74"/>
                      <a:pt x="74" y="68"/>
                      <a:pt x="53" y="67"/>
                    </a:cubicBezTo>
                    <a:cubicBezTo>
                      <a:pt x="52" y="67"/>
                      <a:pt x="51" y="66"/>
                      <a:pt x="50" y="65"/>
                    </a:cubicBezTo>
                    <a:cubicBezTo>
                      <a:pt x="50" y="65"/>
                      <a:pt x="49" y="65"/>
                      <a:pt x="49" y="65"/>
                    </a:cubicBezTo>
                    <a:cubicBezTo>
                      <a:pt x="48" y="64"/>
                      <a:pt x="47" y="63"/>
                      <a:pt x="46" y="62"/>
                    </a:cubicBezTo>
                    <a:cubicBezTo>
                      <a:pt x="45" y="60"/>
                      <a:pt x="43" y="59"/>
                      <a:pt x="41" y="56"/>
                    </a:cubicBezTo>
                    <a:cubicBezTo>
                      <a:pt x="31" y="42"/>
                      <a:pt x="21" y="39"/>
                      <a:pt x="19" y="39"/>
                    </a:cubicBezTo>
                    <a:cubicBezTo>
                      <a:pt x="17" y="38"/>
                      <a:pt x="16" y="37"/>
                      <a:pt x="16" y="36"/>
                    </a:cubicBezTo>
                    <a:cubicBezTo>
                      <a:pt x="15" y="35"/>
                      <a:pt x="14" y="19"/>
                      <a:pt x="13" y="16"/>
                    </a:cubicBezTo>
                    <a:cubicBezTo>
                      <a:pt x="12" y="8"/>
                      <a:pt x="12" y="2"/>
                      <a:pt x="7" y="0"/>
                    </a:cubicBezTo>
                    <a:cubicBezTo>
                      <a:pt x="6" y="0"/>
                      <a:pt x="5" y="0"/>
                      <a:pt x="4" y="1"/>
                    </a:cubicBezTo>
                    <a:cubicBezTo>
                      <a:pt x="3" y="2"/>
                      <a:pt x="2" y="8"/>
                      <a:pt x="2" y="12"/>
                    </a:cubicBezTo>
                    <a:cubicBezTo>
                      <a:pt x="2" y="12"/>
                      <a:pt x="0" y="33"/>
                      <a:pt x="1" y="41"/>
                    </a:cubicBezTo>
                    <a:cubicBezTo>
                      <a:pt x="1" y="48"/>
                      <a:pt x="14" y="78"/>
                      <a:pt x="21" y="85"/>
                    </a:cubicBezTo>
                    <a:cubicBezTo>
                      <a:pt x="28" y="92"/>
                      <a:pt x="60" y="110"/>
                      <a:pt x="60" y="110"/>
                    </a:cubicBezTo>
                    <a:cubicBezTo>
                      <a:pt x="61" y="111"/>
                      <a:pt x="67" y="116"/>
                      <a:pt x="67" y="122"/>
                    </a:cubicBezTo>
                    <a:cubicBezTo>
                      <a:pt x="67" y="130"/>
                      <a:pt x="67" y="130"/>
                      <a:pt x="67" y="130"/>
                    </a:cubicBezTo>
                    <a:cubicBezTo>
                      <a:pt x="67" y="130"/>
                      <a:pt x="66" y="136"/>
                      <a:pt x="74" y="136"/>
                    </a:cubicBezTo>
                    <a:cubicBezTo>
                      <a:pt x="81" y="136"/>
                      <a:pt x="91" y="137"/>
                      <a:pt x="99" y="137"/>
                    </a:cubicBezTo>
                    <a:cubicBezTo>
                      <a:pt x="106" y="137"/>
                      <a:pt x="104" y="130"/>
                      <a:pt x="104" y="128"/>
                    </a:cubicBezTo>
                    <a:cubicBezTo>
                      <a:pt x="104" y="126"/>
                      <a:pt x="104" y="125"/>
                      <a:pt x="104" y="124"/>
                    </a:cubicBezTo>
                    <a:cubicBezTo>
                      <a:pt x="104" y="124"/>
                      <a:pt x="104" y="124"/>
                      <a:pt x="104" y="124"/>
                    </a:cubicBezTo>
                    <a:cubicBezTo>
                      <a:pt x="105" y="121"/>
                      <a:pt x="105" y="119"/>
                      <a:pt x="105" y="117"/>
                    </a:cubicBezTo>
                    <a:cubicBezTo>
                      <a:pt x="106" y="114"/>
                      <a:pt x="105" y="109"/>
                      <a:pt x="105" y="107"/>
                    </a:cubicBezTo>
                    <a:cubicBezTo>
                      <a:pt x="101" y="87"/>
                      <a:pt x="85" y="76"/>
                      <a:pt x="83" y="7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24"/>
              <p:cNvSpPr/>
              <p:nvPr/>
            </p:nvSpPr>
            <p:spPr>
              <a:xfrm>
                <a:off x="8742442" y="763367"/>
                <a:ext cx="207670" cy="265367"/>
              </a:xfrm>
              <a:custGeom>
                <a:avLst/>
                <a:gdLst/>
                <a:ahLst/>
                <a:cxnLst/>
                <a:rect l="l" t="t" r="r" b="b"/>
                <a:pathLst>
                  <a:path w="107" h="137" extrusionOk="0">
                    <a:moveTo>
                      <a:pt x="104" y="12"/>
                    </a:moveTo>
                    <a:cubicBezTo>
                      <a:pt x="104" y="8"/>
                      <a:pt x="103" y="2"/>
                      <a:pt x="102" y="1"/>
                    </a:cubicBezTo>
                    <a:cubicBezTo>
                      <a:pt x="101" y="0"/>
                      <a:pt x="101" y="0"/>
                      <a:pt x="99" y="0"/>
                    </a:cubicBezTo>
                    <a:cubicBezTo>
                      <a:pt x="95" y="2"/>
                      <a:pt x="94" y="8"/>
                      <a:pt x="93" y="16"/>
                    </a:cubicBezTo>
                    <a:cubicBezTo>
                      <a:pt x="93" y="19"/>
                      <a:pt x="91" y="35"/>
                      <a:pt x="91" y="36"/>
                    </a:cubicBezTo>
                    <a:cubicBezTo>
                      <a:pt x="90" y="37"/>
                      <a:pt x="89" y="38"/>
                      <a:pt x="87" y="39"/>
                    </a:cubicBezTo>
                    <a:cubicBezTo>
                      <a:pt x="86" y="39"/>
                      <a:pt x="75" y="42"/>
                      <a:pt x="65" y="56"/>
                    </a:cubicBezTo>
                    <a:cubicBezTo>
                      <a:pt x="64" y="59"/>
                      <a:pt x="62" y="60"/>
                      <a:pt x="60" y="62"/>
                    </a:cubicBezTo>
                    <a:cubicBezTo>
                      <a:pt x="59" y="63"/>
                      <a:pt x="58" y="64"/>
                      <a:pt x="57" y="65"/>
                    </a:cubicBezTo>
                    <a:cubicBezTo>
                      <a:pt x="57" y="65"/>
                      <a:pt x="57" y="65"/>
                      <a:pt x="57" y="65"/>
                    </a:cubicBezTo>
                    <a:cubicBezTo>
                      <a:pt x="56" y="66"/>
                      <a:pt x="54" y="67"/>
                      <a:pt x="53" y="67"/>
                    </a:cubicBezTo>
                    <a:cubicBezTo>
                      <a:pt x="32" y="68"/>
                      <a:pt x="24" y="74"/>
                      <a:pt x="23" y="75"/>
                    </a:cubicBezTo>
                    <a:cubicBezTo>
                      <a:pt x="22" y="76"/>
                      <a:pt x="6" y="87"/>
                      <a:pt x="1" y="107"/>
                    </a:cubicBezTo>
                    <a:cubicBezTo>
                      <a:pt x="1" y="109"/>
                      <a:pt x="0" y="114"/>
                      <a:pt x="1" y="117"/>
                    </a:cubicBezTo>
                    <a:cubicBezTo>
                      <a:pt x="1" y="119"/>
                      <a:pt x="2" y="121"/>
                      <a:pt x="2" y="124"/>
                    </a:cubicBezTo>
                    <a:cubicBezTo>
                      <a:pt x="2" y="124"/>
                      <a:pt x="2" y="124"/>
                      <a:pt x="2" y="124"/>
                    </a:cubicBezTo>
                    <a:cubicBezTo>
                      <a:pt x="2" y="125"/>
                      <a:pt x="2" y="126"/>
                      <a:pt x="2" y="128"/>
                    </a:cubicBezTo>
                    <a:cubicBezTo>
                      <a:pt x="2" y="130"/>
                      <a:pt x="1" y="137"/>
                      <a:pt x="8" y="137"/>
                    </a:cubicBezTo>
                    <a:cubicBezTo>
                      <a:pt x="15" y="137"/>
                      <a:pt x="25" y="136"/>
                      <a:pt x="33" y="136"/>
                    </a:cubicBezTo>
                    <a:cubicBezTo>
                      <a:pt x="40" y="136"/>
                      <a:pt x="39" y="130"/>
                      <a:pt x="39" y="130"/>
                    </a:cubicBezTo>
                    <a:cubicBezTo>
                      <a:pt x="39" y="122"/>
                      <a:pt x="39" y="122"/>
                      <a:pt x="39" y="122"/>
                    </a:cubicBezTo>
                    <a:cubicBezTo>
                      <a:pt x="39" y="116"/>
                      <a:pt x="46" y="111"/>
                      <a:pt x="47" y="110"/>
                    </a:cubicBezTo>
                    <a:cubicBezTo>
                      <a:pt x="47" y="110"/>
                      <a:pt x="81" y="90"/>
                      <a:pt x="86" y="85"/>
                    </a:cubicBezTo>
                    <a:cubicBezTo>
                      <a:pt x="90" y="80"/>
                      <a:pt x="105" y="48"/>
                      <a:pt x="106" y="41"/>
                    </a:cubicBezTo>
                    <a:cubicBezTo>
                      <a:pt x="107" y="33"/>
                      <a:pt x="104" y="12"/>
                      <a:pt x="104" y="12"/>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33"/>
        <p:cNvGrpSpPr/>
        <p:nvPr/>
      </p:nvGrpSpPr>
      <p:grpSpPr>
        <a:xfrm>
          <a:off x="0" y="0"/>
          <a:ext cx="0" cy="0"/>
          <a:chOff x="0" y="0"/>
          <a:chExt cx="0" cy="0"/>
        </a:xfrm>
      </p:grpSpPr>
      <p:sp>
        <p:nvSpPr>
          <p:cNvPr id="334" name="Google Shape;334;p30"/>
          <p:cNvSpPr/>
          <p:nvPr/>
        </p:nvSpPr>
        <p:spPr>
          <a:xfrm>
            <a:off x="8848250" y="0"/>
            <a:ext cx="295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335" name="Google Shape;335;p30"/>
          <p:cNvGrpSpPr/>
          <p:nvPr/>
        </p:nvGrpSpPr>
        <p:grpSpPr>
          <a:xfrm>
            <a:off x="8430804" y="544674"/>
            <a:ext cx="593801" cy="593801"/>
            <a:chOff x="6934201" y="5624513"/>
            <a:chExt cx="1233487" cy="1233487"/>
          </a:xfrm>
        </p:grpSpPr>
        <p:sp>
          <p:nvSpPr>
            <p:cNvPr id="336" name="Google Shape;336;p30"/>
            <p:cNvSpPr/>
            <p:nvPr/>
          </p:nvSpPr>
          <p:spPr>
            <a:xfrm>
              <a:off x="6934201" y="5624513"/>
              <a:ext cx="1233487" cy="1233487"/>
            </a:xfrm>
            <a:custGeom>
              <a:avLst/>
              <a:gdLst/>
              <a:ahLst/>
              <a:cxnLst/>
              <a:rect l="l" t="t" r="r" b="b"/>
              <a:pathLst>
                <a:path w="514" h="514" extrusionOk="0">
                  <a:moveTo>
                    <a:pt x="514" y="466"/>
                  </a:moveTo>
                  <a:cubicBezTo>
                    <a:pt x="514" y="493"/>
                    <a:pt x="493" y="514"/>
                    <a:pt x="466" y="514"/>
                  </a:cubicBezTo>
                  <a:cubicBezTo>
                    <a:pt x="48" y="514"/>
                    <a:pt x="48" y="514"/>
                    <a:pt x="48" y="514"/>
                  </a:cubicBezTo>
                  <a:cubicBezTo>
                    <a:pt x="21" y="514"/>
                    <a:pt x="0" y="493"/>
                    <a:pt x="0" y="466"/>
                  </a:cubicBezTo>
                  <a:cubicBezTo>
                    <a:pt x="0" y="48"/>
                    <a:pt x="0" y="48"/>
                    <a:pt x="0" y="48"/>
                  </a:cubicBezTo>
                  <a:cubicBezTo>
                    <a:pt x="0" y="21"/>
                    <a:pt x="21" y="0"/>
                    <a:pt x="48" y="0"/>
                  </a:cubicBezTo>
                  <a:cubicBezTo>
                    <a:pt x="466" y="0"/>
                    <a:pt x="466" y="0"/>
                    <a:pt x="466" y="0"/>
                  </a:cubicBezTo>
                  <a:cubicBezTo>
                    <a:pt x="493" y="0"/>
                    <a:pt x="514" y="21"/>
                    <a:pt x="514" y="48"/>
                  </a:cubicBezTo>
                  <a:lnTo>
                    <a:pt x="514" y="46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30"/>
            <p:cNvSpPr/>
            <p:nvPr/>
          </p:nvSpPr>
          <p:spPr>
            <a:xfrm>
              <a:off x="7843838" y="6238875"/>
              <a:ext cx="125413" cy="369888"/>
            </a:xfrm>
            <a:custGeom>
              <a:avLst/>
              <a:gdLst/>
              <a:ahLst/>
              <a:cxnLst/>
              <a:rect l="l" t="t" r="r" b="b"/>
              <a:pathLst>
                <a:path w="52" h="154" extrusionOk="0">
                  <a:moveTo>
                    <a:pt x="48" y="5"/>
                  </a:moveTo>
                  <a:cubicBezTo>
                    <a:pt x="46" y="2"/>
                    <a:pt x="42" y="0"/>
                    <a:pt x="38" y="0"/>
                  </a:cubicBezTo>
                  <a:cubicBezTo>
                    <a:pt x="10" y="0"/>
                    <a:pt x="10" y="0"/>
                    <a:pt x="10" y="0"/>
                  </a:cubicBezTo>
                  <a:cubicBezTo>
                    <a:pt x="0" y="1"/>
                    <a:pt x="0" y="1"/>
                    <a:pt x="0" y="1"/>
                  </a:cubicBezTo>
                  <a:cubicBezTo>
                    <a:pt x="32" y="154"/>
                    <a:pt x="32" y="154"/>
                    <a:pt x="32" y="154"/>
                  </a:cubicBezTo>
                  <a:cubicBezTo>
                    <a:pt x="52" y="16"/>
                    <a:pt x="52" y="16"/>
                    <a:pt x="52" y="16"/>
                  </a:cubicBezTo>
                  <a:cubicBezTo>
                    <a:pt x="52" y="12"/>
                    <a:pt x="51" y="8"/>
                    <a:pt x="48" y="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30"/>
            <p:cNvSpPr/>
            <p:nvPr/>
          </p:nvSpPr>
          <p:spPr>
            <a:xfrm>
              <a:off x="7378701" y="5880100"/>
              <a:ext cx="488950" cy="473075"/>
            </a:xfrm>
            <a:custGeom>
              <a:avLst/>
              <a:gdLst/>
              <a:ahLst/>
              <a:cxnLst/>
              <a:rect l="l" t="t" r="r" b="b"/>
              <a:pathLst>
                <a:path w="204" h="197" extrusionOk="0">
                  <a:moveTo>
                    <a:pt x="40" y="112"/>
                  </a:moveTo>
                  <a:cubicBezTo>
                    <a:pt x="58" y="132"/>
                    <a:pt x="58" y="132"/>
                    <a:pt x="58" y="132"/>
                  </a:cubicBezTo>
                  <a:cubicBezTo>
                    <a:pt x="158" y="132"/>
                    <a:pt x="158" y="132"/>
                    <a:pt x="158" y="132"/>
                  </a:cubicBezTo>
                  <a:cubicBezTo>
                    <a:pt x="162" y="132"/>
                    <a:pt x="165" y="134"/>
                    <a:pt x="166" y="137"/>
                  </a:cubicBezTo>
                  <a:cubicBezTo>
                    <a:pt x="181" y="137"/>
                    <a:pt x="181" y="137"/>
                    <a:pt x="181" y="137"/>
                  </a:cubicBezTo>
                  <a:cubicBezTo>
                    <a:pt x="188" y="137"/>
                    <a:pt x="194" y="142"/>
                    <a:pt x="195" y="150"/>
                  </a:cubicBezTo>
                  <a:cubicBezTo>
                    <a:pt x="204" y="197"/>
                    <a:pt x="204" y="197"/>
                    <a:pt x="204" y="197"/>
                  </a:cubicBezTo>
                  <a:cubicBezTo>
                    <a:pt x="204" y="49"/>
                    <a:pt x="204" y="49"/>
                    <a:pt x="204" y="49"/>
                  </a:cubicBezTo>
                  <a:cubicBezTo>
                    <a:pt x="203" y="49"/>
                    <a:pt x="203" y="49"/>
                    <a:pt x="203" y="49"/>
                  </a:cubicBezTo>
                  <a:cubicBezTo>
                    <a:pt x="176" y="49"/>
                    <a:pt x="176" y="49"/>
                    <a:pt x="176" y="49"/>
                  </a:cubicBezTo>
                  <a:cubicBezTo>
                    <a:pt x="164" y="49"/>
                    <a:pt x="155" y="40"/>
                    <a:pt x="155" y="28"/>
                  </a:cubicBezTo>
                  <a:cubicBezTo>
                    <a:pt x="155" y="0"/>
                    <a:pt x="155" y="0"/>
                    <a:pt x="155" y="0"/>
                  </a:cubicBezTo>
                  <a:cubicBezTo>
                    <a:pt x="180" y="25"/>
                    <a:pt x="180" y="25"/>
                    <a:pt x="180" y="25"/>
                  </a:cubicBezTo>
                  <a:cubicBezTo>
                    <a:pt x="155" y="0"/>
                    <a:pt x="155" y="0"/>
                    <a:pt x="155" y="0"/>
                  </a:cubicBezTo>
                  <a:cubicBezTo>
                    <a:pt x="102" y="0"/>
                    <a:pt x="102" y="0"/>
                    <a:pt x="102" y="0"/>
                  </a:cubicBezTo>
                  <a:cubicBezTo>
                    <a:pt x="21" y="0"/>
                    <a:pt x="21" y="0"/>
                    <a:pt x="21" y="0"/>
                  </a:cubicBezTo>
                  <a:cubicBezTo>
                    <a:pt x="9" y="0"/>
                    <a:pt x="0" y="9"/>
                    <a:pt x="0" y="21"/>
                  </a:cubicBezTo>
                  <a:cubicBezTo>
                    <a:pt x="0" y="103"/>
                    <a:pt x="0" y="103"/>
                    <a:pt x="0" y="103"/>
                  </a:cubicBezTo>
                  <a:cubicBezTo>
                    <a:pt x="22" y="103"/>
                    <a:pt x="22" y="103"/>
                    <a:pt x="22" y="103"/>
                  </a:cubicBezTo>
                  <a:cubicBezTo>
                    <a:pt x="29" y="103"/>
                    <a:pt x="36" y="106"/>
                    <a:pt x="40" y="112"/>
                  </a:cubicBezTo>
                  <a:close/>
                  <a:moveTo>
                    <a:pt x="48" y="54"/>
                  </a:moveTo>
                  <a:cubicBezTo>
                    <a:pt x="161" y="54"/>
                    <a:pt x="161" y="54"/>
                    <a:pt x="161" y="54"/>
                  </a:cubicBezTo>
                  <a:cubicBezTo>
                    <a:pt x="166" y="54"/>
                    <a:pt x="169" y="58"/>
                    <a:pt x="169" y="63"/>
                  </a:cubicBezTo>
                  <a:cubicBezTo>
                    <a:pt x="169" y="67"/>
                    <a:pt x="166" y="71"/>
                    <a:pt x="161" y="71"/>
                  </a:cubicBezTo>
                  <a:cubicBezTo>
                    <a:pt x="48" y="71"/>
                    <a:pt x="48" y="71"/>
                    <a:pt x="48" y="71"/>
                  </a:cubicBezTo>
                  <a:cubicBezTo>
                    <a:pt x="43" y="71"/>
                    <a:pt x="40" y="67"/>
                    <a:pt x="40" y="63"/>
                  </a:cubicBezTo>
                  <a:cubicBezTo>
                    <a:pt x="40" y="58"/>
                    <a:pt x="43" y="54"/>
                    <a:pt x="48" y="54"/>
                  </a:cubicBezTo>
                  <a:close/>
                  <a:moveTo>
                    <a:pt x="48" y="94"/>
                  </a:moveTo>
                  <a:cubicBezTo>
                    <a:pt x="161" y="94"/>
                    <a:pt x="161" y="94"/>
                    <a:pt x="161" y="94"/>
                  </a:cubicBezTo>
                  <a:cubicBezTo>
                    <a:pt x="166" y="94"/>
                    <a:pt x="169" y="98"/>
                    <a:pt x="169" y="103"/>
                  </a:cubicBezTo>
                  <a:cubicBezTo>
                    <a:pt x="169" y="107"/>
                    <a:pt x="166" y="111"/>
                    <a:pt x="161" y="111"/>
                  </a:cubicBezTo>
                  <a:cubicBezTo>
                    <a:pt x="48" y="111"/>
                    <a:pt x="48" y="111"/>
                    <a:pt x="48" y="111"/>
                  </a:cubicBezTo>
                  <a:cubicBezTo>
                    <a:pt x="43" y="111"/>
                    <a:pt x="40" y="107"/>
                    <a:pt x="40" y="103"/>
                  </a:cubicBezTo>
                  <a:cubicBezTo>
                    <a:pt x="40" y="98"/>
                    <a:pt x="43" y="94"/>
                    <a:pt x="48" y="9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30"/>
            <p:cNvSpPr/>
            <p:nvPr/>
          </p:nvSpPr>
          <p:spPr>
            <a:xfrm>
              <a:off x="7473951" y="6010275"/>
              <a:ext cx="309563" cy="41275"/>
            </a:xfrm>
            <a:custGeom>
              <a:avLst/>
              <a:gdLst/>
              <a:ahLst/>
              <a:cxnLst/>
              <a:rect l="l" t="t" r="r" b="b"/>
              <a:pathLst>
                <a:path w="129" h="17" extrusionOk="0">
                  <a:moveTo>
                    <a:pt x="8" y="17"/>
                  </a:moveTo>
                  <a:cubicBezTo>
                    <a:pt x="121" y="17"/>
                    <a:pt x="121" y="17"/>
                    <a:pt x="121" y="17"/>
                  </a:cubicBezTo>
                  <a:cubicBezTo>
                    <a:pt x="126" y="17"/>
                    <a:pt x="129" y="13"/>
                    <a:pt x="129" y="9"/>
                  </a:cubicBezTo>
                  <a:cubicBezTo>
                    <a:pt x="129" y="4"/>
                    <a:pt x="126" y="0"/>
                    <a:pt x="121" y="0"/>
                  </a:cubicBezTo>
                  <a:cubicBezTo>
                    <a:pt x="8" y="0"/>
                    <a:pt x="8" y="0"/>
                    <a:pt x="8" y="0"/>
                  </a:cubicBezTo>
                  <a:cubicBezTo>
                    <a:pt x="3" y="0"/>
                    <a:pt x="0" y="4"/>
                    <a:pt x="0" y="9"/>
                  </a:cubicBezTo>
                  <a:cubicBezTo>
                    <a:pt x="0" y="13"/>
                    <a:pt x="3" y="17"/>
                    <a:pt x="8" y="17"/>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30"/>
            <p:cNvSpPr/>
            <p:nvPr/>
          </p:nvSpPr>
          <p:spPr>
            <a:xfrm>
              <a:off x="7473951" y="6107113"/>
              <a:ext cx="309563" cy="39688"/>
            </a:xfrm>
            <a:custGeom>
              <a:avLst/>
              <a:gdLst/>
              <a:ahLst/>
              <a:cxnLst/>
              <a:rect l="l" t="t" r="r" b="b"/>
              <a:pathLst>
                <a:path w="129" h="17" extrusionOk="0">
                  <a:moveTo>
                    <a:pt x="8" y="17"/>
                  </a:moveTo>
                  <a:cubicBezTo>
                    <a:pt x="121" y="17"/>
                    <a:pt x="121" y="17"/>
                    <a:pt x="121" y="17"/>
                  </a:cubicBezTo>
                  <a:cubicBezTo>
                    <a:pt x="126" y="17"/>
                    <a:pt x="129" y="13"/>
                    <a:pt x="129" y="9"/>
                  </a:cubicBezTo>
                  <a:cubicBezTo>
                    <a:pt x="129" y="4"/>
                    <a:pt x="126" y="0"/>
                    <a:pt x="121" y="0"/>
                  </a:cubicBezTo>
                  <a:cubicBezTo>
                    <a:pt x="8" y="0"/>
                    <a:pt x="8" y="0"/>
                    <a:pt x="8" y="0"/>
                  </a:cubicBezTo>
                  <a:cubicBezTo>
                    <a:pt x="3" y="0"/>
                    <a:pt x="0" y="4"/>
                    <a:pt x="0" y="9"/>
                  </a:cubicBezTo>
                  <a:cubicBezTo>
                    <a:pt x="0" y="13"/>
                    <a:pt x="3" y="17"/>
                    <a:pt x="8" y="17"/>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30"/>
            <p:cNvSpPr/>
            <p:nvPr/>
          </p:nvSpPr>
          <p:spPr>
            <a:xfrm>
              <a:off x="7518401" y="6197600"/>
              <a:ext cx="258763" cy="12700"/>
            </a:xfrm>
            <a:custGeom>
              <a:avLst/>
              <a:gdLst/>
              <a:ahLst/>
              <a:cxnLst/>
              <a:rect l="l" t="t" r="r" b="b"/>
              <a:pathLst>
                <a:path w="108" h="5" extrusionOk="0">
                  <a:moveTo>
                    <a:pt x="100" y="0"/>
                  </a:moveTo>
                  <a:cubicBezTo>
                    <a:pt x="0" y="0"/>
                    <a:pt x="0" y="0"/>
                    <a:pt x="0" y="0"/>
                  </a:cubicBezTo>
                  <a:cubicBezTo>
                    <a:pt x="4" y="5"/>
                    <a:pt x="4" y="5"/>
                    <a:pt x="4" y="5"/>
                  </a:cubicBezTo>
                  <a:cubicBezTo>
                    <a:pt x="108" y="5"/>
                    <a:pt x="108" y="5"/>
                    <a:pt x="108" y="5"/>
                  </a:cubicBezTo>
                  <a:cubicBezTo>
                    <a:pt x="107" y="2"/>
                    <a:pt x="104" y="0"/>
                    <a:pt x="100" y="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30"/>
            <p:cNvSpPr/>
            <p:nvPr/>
          </p:nvSpPr>
          <p:spPr>
            <a:xfrm>
              <a:off x="7167563" y="6127750"/>
              <a:ext cx="755650" cy="519112"/>
            </a:xfrm>
            <a:custGeom>
              <a:avLst/>
              <a:gdLst/>
              <a:ahLst/>
              <a:cxnLst/>
              <a:rect l="l" t="t" r="r" b="b"/>
              <a:pathLst>
                <a:path w="315" h="216" extrusionOk="0">
                  <a:moveTo>
                    <a:pt x="283" y="47"/>
                  </a:moveTo>
                  <a:cubicBezTo>
                    <a:pt x="282" y="39"/>
                    <a:pt x="276" y="34"/>
                    <a:pt x="269" y="34"/>
                  </a:cubicBezTo>
                  <a:cubicBezTo>
                    <a:pt x="254" y="34"/>
                    <a:pt x="254" y="34"/>
                    <a:pt x="254" y="34"/>
                  </a:cubicBezTo>
                  <a:cubicBezTo>
                    <a:pt x="150" y="34"/>
                    <a:pt x="150" y="34"/>
                    <a:pt x="150" y="34"/>
                  </a:cubicBezTo>
                  <a:cubicBezTo>
                    <a:pt x="146" y="29"/>
                    <a:pt x="146" y="29"/>
                    <a:pt x="146" y="29"/>
                  </a:cubicBezTo>
                  <a:cubicBezTo>
                    <a:pt x="128" y="9"/>
                    <a:pt x="128" y="9"/>
                    <a:pt x="128" y="9"/>
                  </a:cubicBezTo>
                  <a:cubicBezTo>
                    <a:pt x="124" y="3"/>
                    <a:pt x="117" y="0"/>
                    <a:pt x="110" y="0"/>
                  </a:cubicBezTo>
                  <a:cubicBezTo>
                    <a:pt x="88" y="0"/>
                    <a:pt x="88" y="0"/>
                    <a:pt x="88" y="0"/>
                  </a:cubicBezTo>
                  <a:cubicBezTo>
                    <a:pt x="33" y="0"/>
                    <a:pt x="33" y="0"/>
                    <a:pt x="33" y="0"/>
                  </a:cubicBezTo>
                  <a:cubicBezTo>
                    <a:pt x="27" y="0"/>
                    <a:pt x="22" y="2"/>
                    <a:pt x="19" y="7"/>
                  </a:cubicBezTo>
                  <a:cubicBezTo>
                    <a:pt x="15" y="11"/>
                    <a:pt x="14" y="17"/>
                    <a:pt x="15" y="22"/>
                  </a:cubicBezTo>
                  <a:cubicBezTo>
                    <a:pt x="17" y="34"/>
                    <a:pt x="17" y="34"/>
                    <a:pt x="17" y="34"/>
                  </a:cubicBezTo>
                  <a:cubicBezTo>
                    <a:pt x="15" y="34"/>
                    <a:pt x="15" y="34"/>
                    <a:pt x="15" y="34"/>
                  </a:cubicBezTo>
                  <a:cubicBezTo>
                    <a:pt x="11" y="34"/>
                    <a:pt x="7" y="36"/>
                    <a:pt x="4" y="39"/>
                  </a:cubicBezTo>
                  <a:cubicBezTo>
                    <a:pt x="1" y="42"/>
                    <a:pt x="0" y="47"/>
                    <a:pt x="1" y="51"/>
                  </a:cubicBezTo>
                  <a:cubicBezTo>
                    <a:pt x="32" y="200"/>
                    <a:pt x="32" y="200"/>
                    <a:pt x="32" y="200"/>
                  </a:cubicBezTo>
                  <a:cubicBezTo>
                    <a:pt x="33" y="209"/>
                    <a:pt x="42" y="216"/>
                    <a:pt x="51" y="216"/>
                  </a:cubicBezTo>
                  <a:cubicBezTo>
                    <a:pt x="299" y="216"/>
                    <a:pt x="299" y="216"/>
                    <a:pt x="299" y="216"/>
                  </a:cubicBezTo>
                  <a:cubicBezTo>
                    <a:pt x="304" y="216"/>
                    <a:pt x="308" y="214"/>
                    <a:pt x="311" y="211"/>
                  </a:cubicBezTo>
                  <a:cubicBezTo>
                    <a:pt x="313" y="208"/>
                    <a:pt x="315" y="203"/>
                    <a:pt x="314" y="199"/>
                  </a:cubicBezTo>
                  <a:cubicBezTo>
                    <a:pt x="314" y="199"/>
                    <a:pt x="314" y="199"/>
                    <a:pt x="314" y="199"/>
                  </a:cubicBezTo>
                  <a:lnTo>
                    <a:pt x="283" y="47"/>
                  </a:lnTo>
                  <a:close/>
                  <a:moveTo>
                    <a:pt x="211" y="175"/>
                  </a:moveTo>
                  <a:cubicBezTo>
                    <a:pt x="203" y="180"/>
                    <a:pt x="203" y="180"/>
                    <a:pt x="203" y="180"/>
                  </a:cubicBezTo>
                  <a:cubicBezTo>
                    <a:pt x="202" y="181"/>
                    <a:pt x="202" y="181"/>
                    <a:pt x="202" y="181"/>
                  </a:cubicBezTo>
                  <a:cubicBezTo>
                    <a:pt x="196" y="186"/>
                    <a:pt x="186" y="186"/>
                    <a:pt x="181" y="181"/>
                  </a:cubicBezTo>
                  <a:cubicBezTo>
                    <a:pt x="161" y="164"/>
                    <a:pt x="161" y="164"/>
                    <a:pt x="161" y="164"/>
                  </a:cubicBezTo>
                  <a:cubicBezTo>
                    <a:pt x="139" y="184"/>
                    <a:pt x="139" y="184"/>
                    <a:pt x="139" y="184"/>
                  </a:cubicBezTo>
                  <a:cubicBezTo>
                    <a:pt x="133" y="188"/>
                    <a:pt x="124" y="188"/>
                    <a:pt x="117" y="184"/>
                  </a:cubicBezTo>
                  <a:cubicBezTo>
                    <a:pt x="109" y="179"/>
                    <a:pt x="109" y="179"/>
                    <a:pt x="109" y="179"/>
                  </a:cubicBezTo>
                  <a:cubicBezTo>
                    <a:pt x="103" y="174"/>
                    <a:pt x="102" y="166"/>
                    <a:pt x="107" y="161"/>
                  </a:cubicBezTo>
                  <a:cubicBezTo>
                    <a:pt x="128" y="139"/>
                    <a:pt x="128" y="139"/>
                    <a:pt x="128" y="139"/>
                  </a:cubicBezTo>
                  <a:cubicBezTo>
                    <a:pt x="113" y="125"/>
                    <a:pt x="113" y="125"/>
                    <a:pt x="113" y="125"/>
                  </a:cubicBezTo>
                  <a:cubicBezTo>
                    <a:pt x="106" y="118"/>
                    <a:pt x="104" y="108"/>
                    <a:pt x="111" y="101"/>
                  </a:cubicBezTo>
                  <a:cubicBezTo>
                    <a:pt x="112" y="99"/>
                    <a:pt x="112" y="99"/>
                    <a:pt x="112" y="99"/>
                  </a:cubicBezTo>
                  <a:cubicBezTo>
                    <a:pt x="119" y="92"/>
                    <a:pt x="119" y="92"/>
                    <a:pt x="119" y="92"/>
                  </a:cubicBezTo>
                  <a:cubicBezTo>
                    <a:pt x="126" y="84"/>
                    <a:pt x="138" y="84"/>
                    <a:pt x="146" y="91"/>
                  </a:cubicBezTo>
                  <a:cubicBezTo>
                    <a:pt x="163" y="104"/>
                    <a:pt x="163" y="104"/>
                    <a:pt x="163" y="104"/>
                  </a:cubicBezTo>
                  <a:cubicBezTo>
                    <a:pt x="181" y="92"/>
                    <a:pt x="181" y="92"/>
                    <a:pt x="181" y="92"/>
                  </a:cubicBezTo>
                  <a:cubicBezTo>
                    <a:pt x="189" y="84"/>
                    <a:pt x="202" y="84"/>
                    <a:pt x="208" y="91"/>
                  </a:cubicBezTo>
                  <a:cubicBezTo>
                    <a:pt x="216" y="100"/>
                    <a:pt x="216" y="100"/>
                    <a:pt x="216" y="100"/>
                  </a:cubicBezTo>
                  <a:cubicBezTo>
                    <a:pt x="222" y="107"/>
                    <a:pt x="220" y="117"/>
                    <a:pt x="212" y="124"/>
                  </a:cubicBezTo>
                  <a:cubicBezTo>
                    <a:pt x="196" y="137"/>
                    <a:pt x="196" y="137"/>
                    <a:pt x="196" y="137"/>
                  </a:cubicBezTo>
                  <a:cubicBezTo>
                    <a:pt x="214" y="157"/>
                    <a:pt x="214" y="157"/>
                    <a:pt x="214" y="157"/>
                  </a:cubicBezTo>
                  <a:cubicBezTo>
                    <a:pt x="219" y="162"/>
                    <a:pt x="217" y="170"/>
                    <a:pt x="211" y="1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30"/>
            <p:cNvSpPr/>
            <p:nvPr/>
          </p:nvSpPr>
          <p:spPr>
            <a:xfrm>
              <a:off x="7412038" y="6329363"/>
              <a:ext cx="287338" cy="250825"/>
            </a:xfrm>
            <a:custGeom>
              <a:avLst/>
              <a:gdLst/>
              <a:ahLst/>
              <a:cxnLst/>
              <a:rect l="l" t="t" r="r" b="b"/>
              <a:pathLst>
                <a:path w="120" h="104" extrusionOk="0">
                  <a:moveTo>
                    <a:pt x="94" y="53"/>
                  </a:moveTo>
                  <a:cubicBezTo>
                    <a:pt x="110" y="40"/>
                    <a:pt x="110" y="40"/>
                    <a:pt x="110" y="40"/>
                  </a:cubicBezTo>
                  <a:cubicBezTo>
                    <a:pt x="118" y="33"/>
                    <a:pt x="120" y="23"/>
                    <a:pt x="114" y="16"/>
                  </a:cubicBezTo>
                  <a:cubicBezTo>
                    <a:pt x="106" y="7"/>
                    <a:pt x="106" y="7"/>
                    <a:pt x="106" y="7"/>
                  </a:cubicBezTo>
                  <a:cubicBezTo>
                    <a:pt x="100" y="0"/>
                    <a:pt x="87" y="0"/>
                    <a:pt x="79" y="8"/>
                  </a:cubicBezTo>
                  <a:cubicBezTo>
                    <a:pt x="61" y="20"/>
                    <a:pt x="61" y="20"/>
                    <a:pt x="61" y="20"/>
                  </a:cubicBezTo>
                  <a:cubicBezTo>
                    <a:pt x="44" y="7"/>
                    <a:pt x="44" y="7"/>
                    <a:pt x="44" y="7"/>
                  </a:cubicBezTo>
                  <a:cubicBezTo>
                    <a:pt x="36" y="0"/>
                    <a:pt x="24" y="0"/>
                    <a:pt x="17" y="8"/>
                  </a:cubicBezTo>
                  <a:cubicBezTo>
                    <a:pt x="10" y="15"/>
                    <a:pt x="10" y="15"/>
                    <a:pt x="10" y="15"/>
                  </a:cubicBezTo>
                  <a:cubicBezTo>
                    <a:pt x="9" y="17"/>
                    <a:pt x="9" y="17"/>
                    <a:pt x="9" y="17"/>
                  </a:cubicBezTo>
                  <a:cubicBezTo>
                    <a:pt x="2" y="24"/>
                    <a:pt x="4" y="34"/>
                    <a:pt x="11" y="41"/>
                  </a:cubicBezTo>
                  <a:cubicBezTo>
                    <a:pt x="26" y="55"/>
                    <a:pt x="26" y="55"/>
                    <a:pt x="26" y="55"/>
                  </a:cubicBezTo>
                  <a:cubicBezTo>
                    <a:pt x="5" y="77"/>
                    <a:pt x="5" y="77"/>
                    <a:pt x="5" y="77"/>
                  </a:cubicBezTo>
                  <a:cubicBezTo>
                    <a:pt x="0" y="82"/>
                    <a:pt x="1" y="90"/>
                    <a:pt x="7" y="95"/>
                  </a:cubicBezTo>
                  <a:cubicBezTo>
                    <a:pt x="15" y="100"/>
                    <a:pt x="15" y="100"/>
                    <a:pt x="15" y="100"/>
                  </a:cubicBezTo>
                  <a:cubicBezTo>
                    <a:pt x="22" y="104"/>
                    <a:pt x="31" y="104"/>
                    <a:pt x="37" y="100"/>
                  </a:cubicBezTo>
                  <a:cubicBezTo>
                    <a:pt x="59" y="80"/>
                    <a:pt x="59" y="80"/>
                    <a:pt x="59" y="80"/>
                  </a:cubicBezTo>
                  <a:cubicBezTo>
                    <a:pt x="79" y="97"/>
                    <a:pt x="79" y="97"/>
                    <a:pt x="79" y="97"/>
                  </a:cubicBezTo>
                  <a:cubicBezTo>
                    <a:pt x="84" y="102"/>
                    <a:pt x="94" y="102"/>
                    <a:pt x="100" y="97"/>
                  </a:cubicBezTo>
                  <a:cubicBezTo>
                    <a:pt x="101" y="96"/>
                    <a:pt x="101" y="96"/>
                    <a:pt x="101" y="96"/>
                  </a:cubicBezTo>
                  <a:cubicBezTo>
                    <a:pt x="109" y="91"/>
                    <a:pt x="109" y="91"/>
                    <a:pt x="109" y="91"/>
                  </a:cubicBezTo>
                  <a:cubicBezTo>
                    <a:pt x="115" y="86"/>
                    <a:pt x="117" y="78"/>
                    <a:pt x="112" y="73"/>
                  </a:cubicBezTo>
                  <a:lnTo>
                    <a:pt x="94" y="53"/>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30"/>
            <p:cNvSpPr/>
            <p:nvPr/>
          </p:nvSpPr>
          <p:spPr>
            <a:xfrm>
              <a:off x="7750176" y="5880100"/>
              <a:ext cx="117475" cy="119063"/>
            </a:xfrm>
            <a:custGeom>
              <a:avLst/>
              <a:gdLst/>
              <a:ahLst/>
              <a:cxnLst/>
              <a:rect l="l" t="t" r="r" b="b"/>
              <a:pathLst>
                <a:path w="49" h="49" extrusionOk="0">
                  <a:moveTo>
                    <a:pt x="0" y="28"/>
                  </a:moveTo>
                  <a:cubicBezTo>
                    <a:pt x="0" y="40"/>
                    <a:pt x="9" y="49"/>
                    <a:pt x="21" y="49"/>
                  </a:cubicBezTo>
                  <a:cubicBezTo>
                    <a:pt x="48" y="49"/>
                    <a:pt x="48" y="49"/>
                    <a:pt x="48" y="49"/>
                  </a:cubicBezTo>
                  <a:cubicBezTo>
                    <a:pt x="49" y="49"/>
                    <a:pt x="49" y="49"/>
                    <a:pt x="49" y="49"/>
                  </a:cubicBezTo>
                  <a:cubicBezTo>
                    <a:pt x="25" y="25"/>
                    <a:pt x="25" y="25"/>
                    <a:pt x="25" y="25"/>
                  </a:cubicBezTo>
                  <a:cubicBezTo>
                    <a:pt x="0" y="0"/>
                    <a:pt x="0" y="0"/>
                    <a:pt x="0" y="0"/>
                  </a:cubicBezTo>
                  <a:lnTo>
                    <a:pt x="0" y="28"/>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p:nvPr/>
        </p:nvSpPr>
        <p:spPr>
          <a:xfrm>
            <a:off x="8848250" y="0"/>
            <a:ext cx="295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 name="Google Shape;1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 name="Google Shape;20;p4"/>
          <p:cNvSpPr txBox="1">
            <a:spLocks noGrp="1"/>
          </p:cNvSpPr>
          <p:nvPr>
            <p:ph type="body" idx="1"/>
          </p:nvPr>
        </p:nvSpPr>
        <p:spPr>
          <a:xfrm>
            <a:off x="720000" y="1215751"/>
            <a:ext cx="7704000" cy="421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sz="1200">
                <a:solidFill>
                  <a:srgbClr val="191919"/>
                </a:solidFill>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21" name="Google Shape;21;p4"/>
          <p:cNvGrpSpPr/>
          <p:nvPr/>
        </p:nvGrpSpPr>
        <p:grpSpPr>
          <a:xfrm>
            <a:off x="8430781" y="544656"/>
            <a:ext cx="593846" cy="593846"/>
            <a:chOff x="6935788" y="4214813"/>
            <a:chExt cx="1236663" cy="1236663"/>
          </a:xfrm>
        </p:grpSpPr>
        <p:sp>
          <p:nvSpPr>
            <p:cNvPr id="22" name="Google Shape;22;p4"/>
            <p:cNvSpPr/>
            <p:nvPr/>
          </p:nvSpPr>
          <p:spPr>
            <a:xfrm>
              <a:off x="6935788" y="4214813"/>
              <a:ext cx="1236663" cy="1236663"/>
            </a:xfrm>
            <a:custGeom>
              <a:avLst/>
              <a:gdLst/>
              <a:ahLst/>
              <a:cxnLst/>
              <a:rect l="l" t="t" r="r" b="b"/>
              <a:pathLst>
                <a:path w="515" h="515" extrusionOk="0">
                  <a:moveTo>
                    <a:pt x="515" y="467"/>
                  </a:moveTo>
                  <a:cubicBezTo>
                    <a:pt x="515" y="494"/>
                    <a:pt x="493" y="515"/>
                    <a:pt x="467" y="515"/>
                  </a:cubicBezTo>
                  <a:cubicBezTo>
                    <a:pt x="48" y="515"/>
                    <a:pt x="48" y="515"/>
                    <a:pt x="48" y="515"/>
                  </a:cubicBezTo>
                  <a:cubicBezTo>
                    <a:pt x="22" y="515"/>
                    <a:pt x="0" y="494"/>
                    <a:pt x="0" y="467"/>
                  </a:cubicBezTo>
                  <a:cubicBezTo>
                    <a:pt x="0" y="48"/>
                    <a:pt x="0" y="48"/>
                    <a:pt x="0" y="48"/>
                  </a:cubicBezTo>
                  <a:cubicBezTo>
                    <a:pt x="0" y="22"/>
                    <a:pt x="22" y="0"/>
                    <a:pt x="48" y="0"/>
                  </a:cubicBezTo>
                  <a:cubicBezTo>
                    <a:pt x="467" y="0"/>
                    <a:pt x="467" y="0"/>
                    <a:pt x="467" y="0"/>
                  </a:cubicBezTo>
                  <a:cubicBezTo>
                    <a:pt x="493" y="0"/>
                    <a:pt x="515" y="22"/>
                    <a:pt x="515" y="48"/>
                  </a:cubicBezTo>
                  <a:lnTo>
                    <a:pt x="515" y="467"/>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4"/>
            <p:cNvSpPr/>
            <p:nvPr/>
          </p:nvSpPr>
          <p:spPr>
            <a:xfrm>
              <a:off x="7104063" y="4383088"/>
              <a:ext cx="901700" cy="900113"/>
            </a:xfrm>
            <a:custGeom>
              <a:avLst/>
              <a:gdLst/>
              <a:ahLst/>
              <a:cxnLst/>
              <a:rect l="l" t="t" r="r" b="b"/>
              <a:pathLst>
                <a:path w="375" h="375" extrusionOk="0">
                  <a:moveTo>
                    <a:pt x="364" y="105"/>
                  </a:moveTo>
                  <a:cubicBezTo>
                    <a:pt x="270" y="11"/>
                    <a:pt x="270" y="11"/>
                    <a:pt x="270" y="11"/>
                  </a:cubicBezTo>
                  <a:cubicBezTo>
                    <a:pt x="259" y="0"/>
                    <a:pt x="241" y="1"/>
                    <a:pt x="229" y="12"/>
                  </a:cubicBezTo>
                  <a:cubicBezTo>
                    <a:pt x="11" y="230"/>
                    <a:pt x="11" y="230"/>
                    <a:pt x="11" y="230"/>
                  </a:cubicBezTo>
                  <a:cubicBezTo>
                    <a:pt x="0" y="241"/>
                    <a:pt x="0" y="259"/>
                    <a:pt x="11" y="270"/>
                  </a:cubicBezTo>
                  <a:cubicBezTo>
                    <a:pt x="105" y="364"/>
                    <a:pt x="105" y="364"/>
                    <a:pt x="105" y="364"/>
                  </a:cubicBezTo>
                  <a:cubicBezTo>
                    <a:pt x="117" y="375"/>
                    <a:pt x="135" y="375"/>
                    <a:pt x="146" y="364"/>
                  </a:cubicBezTo>
                  <a:cubicBezTo>
                    <a:pt x="364" y="146"/>
                    <a:pt x="364" y="146"/>
                    <a:pt x="364" y="146"/>
                  </a:cubicBezTo>
                  <a:cubicBezTo>
                    <a:pt x="375" y="135"/>
                    <a:pt x="375" y="117"/>
                    <a:pt x="364" y="105"/>
                  </a:cubicBezTo>
                  <a:close/>
                  <a:moveTo>
                    <a:pt x="221" y="62"/>
                  </a:moveTo>
                  <a:cubicBezTo>
                    <a:pt x="225" y="48"/>
                    <a:pt x="238" y="40"/>
                    <a:pt x="251" y="42"/>
                  </a:cubicBezTo>
                  <a:cubicBezTo>
                    <a:pt x="253" y="42"/>
                    <a:pt x="254" y="42"/>
                    <a:pt x="256" y="43"/>
                  </a:cubicBezTo>
                  <a:cubicBezTo>
                    <a:pt x="258" y="43"/>
                    <a:pt x="259" y="44"/>
                    <a:pt x="260" y="45"/>
                  </a:cubicBezTo>
                  <a:cubicBezTo>
                    <a:pt x="272" y="51"/>
                    <a:pt x="279" y="65"/>
                    <a:pt x="275" y="78"/>
                  </a:cubicBezTo>
                  <a:cubicBezTo>
                    <a:pt x="271" y="91"/>
                    <a:pt x="258" y="99"/>
                    <a:pt x="244" y="98"/>
                  </a:cubicBezTo>
                  <a:cubicBezTo>
                    <a:pt x="243" y="97"/>
                    <a:pt x="241" y="97"/>
                    <a:pt x="240" y="97"/>
                  </a:cubicBezTo>
                  <a:cubicBezTo>
                    <a:pt x="238" y="96"/>
                    <a:pt x="236" y="95"/>
                    <a:pt x="235" y="95"/>
                  </a:cubicBezTo>
                  <a:cubicBezTo>
                    <a:pt x="223" y="88"/>
                    <a:pt x="217" y="75"/>
                    <a:pt x="221" y="62"/>
                  </a:cubicBezTo>
                  <a:close/>
                  <a:moveTo>
                    <a:pt x="161" y="121"/>
                  </a:moveTo>
                  <a:cubicBezTo>
                    <a:pt x="165" y="108"/>
                    <a:pt x="178" y="100"/>
                    <a:pt x="191" y="102"/>
                  </a:cubicBezTo>
                  <a:cubicBezTo>
                    <a:pt x="193" y="102"/>
                    <a:pt x="195" y="102"/>
                    <a:pt x="196" y="103"/>
                  </a:cubicBezTo>
                  <a:cubicBezTo>
                    <a:pt x="198" y="103"/>
                    <a:pt x="199" y="104"/>
                    <a:pt x="201" y="104"/>
                  </a:cubicBezTo>
                  <a:cubicBezTo>
                    <a:pt x="213" y="110"/>
                    <a:pt x="219" y="124"/>
                    <a:pt x="215" y="138"/>
                  </a:cubicBezTo>
                  <a:cubicBezTo>
                    <a:pt x="211" y="151"/>
                    <a:pt x="198" y="159"/>
                    <a:pt x="184" y="157"/>
                  </a:cubicBezTo>
                  <a:cubicBezTo>
                    <a:pt x="183" y="157"/>
                    <a:pt x="181" y="157"/>
                    <a:pt x="180" y="156"/>
                  </a:cubicBezTo>
                  <a:cubicBezTo>
                    <a:pt x="178" y="156"/>
                    <a:pt x="177" y="155"/>
                    <a:pt x="175" y="154"/>
                  </a:cubicBezTo>
                  <a:cubicBezTo>
                    <a:pt x="163" y="148"/>
                    <a:pt x="157" y="134"/>
                    <a:pt x="161" y="121"/>
                  </a:cubicBezTo>
                  <a:close/>
                  <a:moveTo>
                    <a:pt x="102" y="181"/>
                  </a:moveTo>
                  <a:cubicBezTo>
                    <a:pt x="106" y="168"/>
                    <a:pt x="118" y="160"/>
                    <a:pt x="131" y="161"/>
                  </a:cubicBezTo>
                  <a:cubicBezTo>
                    <a:pt x="133" y="161"/>
                    <a:pt x="135" y="162"/>
                    <a:pt x="137" y="162"/>
                  </a:cubicBezTo>
                  <a:cubicBezTo>
                    <a:pt x="138" y="163"/>
                    <a:pt x="140" y="163"/>
                    <a:pt x="141" y="164"/>
                  </a:cubicBezTo>
                  <a:cubicBezTo>
                    <a:pt x="153" y="170"/>
                    <a:pt x="159" y="184"/>
                    <a:pt x="155" y="197"/>
                  </a:cubicBezTo>
                  <a:cubicBezTo>
                    <a:pt x="151" y="211"/>
                    <a:pt x="138" y="219"/>
                    <a:pt x="125" y="217"/>
                  </a:cubicBezTo>
                  <a:cubicBezTo>
                    <a:pt x="123" y="217"/>
                    <a:pt x="122" y="217"/>
                    <a:pt x="120" y="216"/>
                  </a:cubicBezTo>
                  <a:cubicBezTo>
                    <a:pt x="118" y="216"/>
                    <a:pt x="117" y="215"/>
                    <a:pt x="115" y="214"/>
                  </a:cubicBezTo>
                  <a:cubicBezTo>
                    <a:pt x="104" y="208"/>
                    <a:pt x="98" y="194"/>
                    <a:pt x="102" y="181"/>
                  </a:cubicBezTo>
                  <a:close/>
                  <a:moveTo>
                    <a:pt x="65" y="277"/>
                  </a:moveTo>
                  <a:cubicBezTo>
                    <a:pt x="63" y="277"/>
                    <a:pt x="62" y="276"/>
                    <a:pt x="60" y="276"/>
                  </a:cubicBezTo>
                  <a:cubicBezTo>
                    <a:pt x="59" y="275"/>
                    <a:pt x="57" y="275"/>
                    <a:pt x="56" y="274"/>
                  </a:cubicBezTo>
                  <a:cubicBezTo>
                    <a:pt x="44" y="268"/>
                    <a:pt x="38" y="254"/>
                    <a:pt x="42" y="241"/>
                  </a:cubicBezTo>
                  <a:cubicBezTo>
                    <a:pt x="46" y="228"/>
                    <a:pt x="59" y="220"/>
                    <a:pt x="72" y="221"/>
                  </a:cubicBezTo>
                  <a:cubicBezTo>
                    <a:pt x="73" y="221"/>
                    <a:pt x="75" y="221"/>
                    <a:pt x="77" y="222"/>
                  </a:cubicBezTo>
                  <a:cubicBezTo>
                    <a:pt x="78" y="222"/>
                    <a:pt x="80" y="223"/>
                    <a:pt x="81" y="224"/>
                  </a:cubicBezTo>
                  <a:cubicBezTo>
                    <a:pt x="93" y="230"/>
                    <a:pt x="100" y="244"/>
                    <a:pt x="96" y="257"/>
                  </a:cubicBezTo>
                  <a:cubicBezTo>
                    <a:pt x="91" y="270"/>
                    <a:pt x="78" y="279"/>
                    <a:pt x="65" y="277"/>
                  </a:cubicBezTo>
                  <a:close/>
                  <a:moveTo>
                    <a:pt x="150" y="316"/>
                  </a:moveTo>
                  <a:cubicBezTo>
                    <a:pt x="146" y="329"/>
                    <a:pt x="133" y="337"/>
                    <a:pt x="120" y="336"/>
                  </a:cubicBezTo>
                  <a:cubicBezTo>
                    <a:pt x="118" y="335"/>
                    <a:pt x="117" y="335"/>
                    <a:pt x="115" y="335"/>
                  </a:cubicBezTo>
                  <a:cubicBezTo>
                    <a:pt x="113" y="334"/>
                    <a:pt x="112" y="333"/>
                    <a:pt x="110" y="333"/>
                  </a:cubicBezTo>
                  <a:cubicBezTo>
                    <a:pt x="99" y="326"/>
                    <a:pt x="93" y="313"/>
                    <a:pt x="97" y="300"/>
                  </a:cubicBezTo>
                  <a:cubicBezTo>
                    <a:pt x="101" y="286"/>
                    <a:pt x="113" y="278"/>
                    <a:pt x="126" y="280"/>
                  </a:cubicBezTo>
                  <a:cubicBezTo>
                    <a:pt x="128" y="280"/>
                    <a:pt x="130" y="280"/>
                    <a:pt x="132" y="281"/>
                  </a:cubicBezTo>
                  <a:cubicBezTo>
                    <a:pt x="133" y="281"/>
                    <a:pt x="135" y="282"/>
                    <a:pt x="136" y="283"/>
                  </a:cubicBezTo>
                  <a:cubicBezTo>
                    <a:pt x="148" y="289"/>
                    <a:pt x="154" y="303"/>
                    <a:pt x="150" y="316"/>
                  </a:cubicBezTo>
                  <a:close/>
                  <a:moveTo>
                    <a:pt x="210" y="256"/>
                  </a:moveTo>
                  <a:cubicBezTo>
                    <a:pt x="206" y="270"/>
                    <a:pt x="193" y="278"/>
                    <a:pt x="179" y="276"/>
                  </a:cubicBezTo>
                  <a:cubicBezTo>
                    <a:pt x="178" y="276"/>
                    <a:pt x="176" y="275"/>
                    <a:pt x="175" y="275"/>
                  </a:cubicBezTo>
                  <a:cubicBezTo>
                    <a:pt x="173" y="274"/>
                    <a:pt x="172" y="274"/>
                    <a:pt x="170" y="273"/>
                  </a:cubicBezTo>
                  <a:cubicBezTo>
                    <a:pt x="158" y="267"/>
                    <a:pt x="152" y="253"/>
                    <a:pt x="156" y="240"/>
                  </a:cubicBezTo>
                  <a:cubicBezTo>
                    <a:pt x="160" y="227"/>
                    <a:pt x="173" y="219"/>
                    <a:pt x="186" y="220"/>
                  </a:cubicBezTo>
                  <a:cubicBezTo>
                    <a:pt x="188" y="220"/>
                    <a:pt x="190" y="221"/>
                    <a:pt x="191" y="221"/>
                  </a:cubicBezTo>
                  <a:cubicBezTo>
                    <a:pt x="193" y="222"/>
                    <a:pt x="194" y="222"/>
                    <a:pt x="196" y="223"/>
                  </a:cubicBezTo>
                  <a:cubicBezTo>
                    <a:pt x="208" y="229"/>
                    <a:pt x="214" y="243"/>
                    <a:pt x="210" y="256"/>
                  </a:cubicBezTo>
                  <a:close/>
                  <a:moveTo>
                    <a:pt x="270" y="197"/>
                  </a:moveTo>
                  <a:cubicBezTo>
                    <a:pt x="266" y="210"/>
                    <a:pt x="253" y="218"/>
                    <a:pt x="239" y="216"/>
                  </a:cubicBezTo>
                  <a:cubicBezTo>
                    <a:pt x="238" y="216"/>
                    <a:pt x="236" y="216"/>
                    <a:pt x="235" y="215"/>
                  </a:cubicBezTo>
                  <a:cubicBezTo>
                    <a:pt x="233" y="215"/>
                    <a:pt x="231" y="214"/>
                    <a:pt x="230" y="213"/>
                  </a:cubicBezTo>
                  <a:cubicBezTo>
                    <a:pt x="218" y="207"/>
                    <a:pt x="212" y="193"/>
                    <a:pt x="216" y="180"/>
                  </a:cubicBezTo>
                  <a:cubicBezTo>
                    <a:pt x="220" y="167"/>
                    <a:pt x="233" y="159"/>
                    <a:pt x="246" y="160"/>
                  </a:cubicBezTo>
                  <a:cubicBezTo>
                    <a:pt x="248" y="161"/>
                    <a:pt x="249" y="161"/>
                    <a:pt x="251" y="161"/>
                  </a:cubicBezTo>
                  <a:cubicBezTo>
                    <a:pt x="253" y="162"/>
                    <a:pt x="254" y="162"/>
                    <a:pt x="255" y="163"/>
                  </a:cubicBezTo>
                  <a:cubicBezTo>
                    <a:pt x="268" y="169"/>
                    <a:pt x="274" y="183"/>
                    <a:pt x="270" y="197"/>
                  </a:cubicBezTo>
                  <a:close/>
                  <a:moveTo>
                    <a:pt x="329" y="137"/>
                  </a:moveTo>
                  <a:cubicBezTo>
                    <a:pt x="325" y="150"/>
                    <a:pt x="312" y="158"/>
                    <a:pt x="299" y="156"/>
                  </a:cubicBezTo>
                  <a:cubicBezTo>
                    <a:pt x="297" y="156"/>
                    <a:pt x="296" y="156"/>
                    <a:pt x="294" y="156"/>
                  </a:cubicBezTo>
                  <a:cubicBezTo>
                    <a:pt x="293" y="155"/>
                    <a:pt x="291" y="154"/>
                    <a:pt x="289" y="153"/>
                  </a:cubicBezTo>
                  <a:cubicBezTo>
                    <a:pt x="278" y="147"/>
                    <a:pt x="272" y="133"/>
                    <a:pt x="276" y="120"/>
                  </a:cubicBezTo>
                  <a:cubicBezTo>
                    <a:pt x="280" y="107"/>
                    <a:pt x="292" y="99"/>
                    <a:pt x="306" y="101"/>
                  </a:cubicBezTo>
                  <a:cubicBezTo>
                    <a:pt x="307" y="101"/>
                    <a:pt x="309" y="101"/>
                    <a:pt x="311" y="102"/>
                  </a:cubicBezTo>
                  <a:cubicBezTo>
                    <a:pt x="312" y="102"/>
                    <a:pt x="314" y="103"/>
                    <a:pt x="315" y="103"/>
                  </a:cubicBezTo>
                  <a:cubicBezTo>
                    <a:pt x="327" y="109"/>
                    <a:pt x="334" y="124"/>
                    <a:pt x="329" y="137"/>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4"/>
            <p:cNvSpPr/>
            <p:nvPr/>
          </p:nvSpPr>
          <p:spPr>
            <a:xfrm>
              <a:off x="7823201" y="4629150"/>
              <a:ext cx="84137" cy="133350"/>
            </a:xfrm>
            <a:custGeom>
              <a:avLst/>
              <a:gdLst/>
              <a:ahLst/>
              <a:cxnLst/>
              <a:rect l="l" t="t" r="r" b="b"/>
              <a:pathLst>
                <a:path w="35" h="55" extrusionOk="0">
                  <a:moveTo>
                    <a:pt x="16" y="0"/>
                  </a:moveTo>
                  <a:cubicBezTo>
                    <a:pt x="0" y="53"/>
                    <a:pt x="0" y="53"/>
                    <a:pt x="0" y="53"/>
                  </a:cubicBezTo>
                  <a:cubicBezTo>
                    <a:pt x="13" y="55"/>
                    <a:pt x="26" y="47"/>
                    <a:pt x="30" y="34"/>
                  </a:cubicBezTo>
                  <a:cubicBezTo>
                    <a:pt x="35" y="21"/>
                    <a:pt x="28" y="6"/>
                    <a:pt x="16"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4"/>
            <p:cNvSpPr/>
            <p:nvPr/>
          </p:nvSpPr>
          <p:spPr>
            <a:xfrm>
              <a:off x="7758113" y="4619625"/>
              <a:ext cx="80963" cy="130175"/>
            </a:xfrm>
            <a:custGeom>
              <a:avLst/>
              <a:gdLst/>
              <a:ahLst/>
              <a:cxnLst/>
              <a:rect l="l" t="t" r="r" b="b"/>
              <a:pathLst>
                <a:path w="34" h="54" extrusionOk="0">
                  <a:moveTo>
                    <a:pt x="4" y="21"/>
                  </a:moveTo>
                  <a:cubicBezTo>
                    <a:pt x="0" y="34"/>
                    <a:pt x="6" y="48"/>
                    <a:pt x="17" y="54"/>
                  </a:cubicBezTo>
                  <a:cubicBezTo>
                    <a:pt x="34" y="2"/>
                    <a:pt x="34" y="2"/>
                    <a:pt x="34" y="2"/>
                  </a:cubicBezTo>
                  <a:cubicBezTo>
                    <a:pt x="20" y="0"/>
                    <a:pt x="8" y="8"/>
                    <a:pt x="4" y="2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4"/>
            <p:cNvSpPr/>
            <p:nvPr/>
          </p:nvSpPr>
          <p:spPr>
            <a:xfrm>
              <a:off x="7799388" y="4624388"/>
              <a:ext cx="61913" cy="133350"/>
            </a:xfrm>
            <a:custGeom>
              <a:avLst/>
              <a:gdLst/>
              <a:ahLst/>
              <a:cxnLst/>
              <a:rect l="l" t="t" r="r" b="b"/>
              <a:pathLst>
                <a:path w="26" h="55" extrusionOk="0">
                  <a:moveTo>
                    <a:pt x="22" y="1"/>
                  </a:moveTo>
                  <a:cubicBezTo>
                    <a:pt x="20" y="0"/>
                    <a:pt x="18" y="0"/>
                    <a:pt x="17" y="0"/>
                  </a:cubicBezTo>
                  <a:cubicBezTo>
                    <a:pt x="0" y="52"/>
                    <a:pt x="0" y="52"/>
                    <a:pt x="0" y="52"/>
                  </a:cubicBezTo>
                  <a:cubicBezTo>
                    <a:pt x="2" y="53"/>
                    <a:pt x="4" y="54"/>
                    <a:pt x="5" y="55"/>
                  </a:cubicBezTo>
                  <a:cubicBezTo>
                    <a:pt x="7" y="55"/>
                    <a:pt x="8" y="55"/>
                    <a:pt x="10" y="55"/>
                  </a:cubicBezTo>
                  <a:cubicBezTo>
                    <a:pt x="26" y="2"/>
                    <a:pt x="26" y="2"/>
                    <a:pt x="26" y="2"/>
                  </a:cubicBezTo>
                  <a:cubicBezTo>
                    <a:pt x="25" y="2"/>
                    <a:pt x="23" y="1"/>
                    <a:pt x="22" y="1"/>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4"/>
            <p:cNvSpPr/>
            <p:nvPr/>
          </p:nvSpPr>
          <p:spPr>
            <a:xfrm>
              <a:off x="7689851" y="4491038"/>
              <a:ext cx="84137" cy="128588"/>
            </a:xfrm>
            <a:custGeom>
              <a:avLst/>
              <a:gdLst/>
              <a:ahLst/>
              <a:cxnLst/>
              <a:rect l="l" t="t" r="r" b="b"/>
              <a:pathLst>
                <a:path w="35" h="54" extrusionOk="0">
                  <a:moveTo>
                    <a:pt x="31" y="33"/>
                  </a:moveTo>
                  <a:cubicBezTo>
                    <a:pt x="35" y="20"/>
                    <a:pt x="28" y="6"/>
                    <a:pt x="16" y="0"/>
                  </a:cubicBezTo>
                  <a:cubicBezTo>
                    <a:pt x="0" y="53"/>
                    <a:pt x="0" y="53"/>
                    <a:pt x="0" y="53"/>
                  </a:cubicBezTo>
                  <a:cubicBezTo>
                    <a:pt x="14" y="54"/>
                    <a:pt x="27" y="46"/>
                    <a:pt x="31" y="3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4"/>
            <p:cNvSpPr/>
            <p:nvPr/>
          </p:nvSpPr>
          <p:spPr>
            <a:xfrm>
              <a:off x="7626351" y="4478338"/>
              <a:ext cx="80963" cy="131763"/>
            </a:xfrm>
            <a:custGeom>
              <a:avLst/>
              <a:gdLst/>
              <a:ahLst/>
              <a:cxnLst/>
              <a:rect l="l" t="t" r="r" b="b"/>
              <a:pathLst>
                <a:path w="34" h="55" extrusionOk="0">
                  <a:moveTo>
                    <a:pt x="18" y="55"/>
                  </a:moveTo>
                  <a:cubicBezTo>
                    <a:pt x="34" y="2"/>
                    <a:pt x="34" y="2"/>
                    <a:pt x="34" y="2"/>
                  </a:cubicBezTo>
                  <a:cubicBezTo>
                    <a:pt x="21" y="0"/>
                    <a:pt x="8" y="8"/>
                    <a:pt x="4" y="22"/>
                  </a:cubicBezTo>
                  <a:cubicBezTo>
                    <a:pt x="0" y="35"/>
                    <a:pt x="6" y="48"/>
                    <a:pt x="18" y="5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4"/>
            <p:cNvSpPr/>
            <p:nvPr/>
          </p:nvSpPr>
          <p:spPr>
            <a:xfrm>
              <a:off x="7669213" y="4483100"/>
              <a:ext cx="60325" cy="134937"/>
            </a:xfrm>
            <a:custGeom>
              <a:avLst/>
              <a:gdLst/>
              <a:ahLst/>
              <a:cxnLst/>
              <a:rect l="l" t="t" r="r" b="b"/>
              <a:pathLst>
                <a:path w="25" h="56" extrusionOk="0">
                  <a:moveTo>
                    <a:pt x="5" y="55"/>
                  </a:moveTo>
                  <a:cubicBezTo>
                    <a:pt x="6" y="55"/>
                    <a:pt x="8" y="55"/>
                    <a:pt x="9" y="56"/>
                  </a:cubicBezTo>
                  <a:cubicBezTo>
                    <a:pt x="25" y="3"/>
                    <a:pt x="25" y="3"/>
                    <a:pt x="25" y="3"/>
                  </a:cubicBezTo>
                  <a:cubicBezTo>
                    <a:pt x="24" y="2"/>
                    <a:pt x="23" y="1"/>
                    <a:pt x="21" y="1"/>
                  </a:cubicBezTo>
                  <a:cubicBezTo>
                    <a:pt x="19" y="0"/>
                    <a:pt x="18" y="0"/>
                    <a:pt x="16" y="0"/>
                  </a:cubicBezTo>
                  <a:cubicBezTo>
                    <a:pt x="0" y="53"/>
                    <a:pt x="0" y="53"/>
                    <a:pt x="0" y="53"/>
                  </a:cubicBezTo>
                  <a:cubicBezTo>
                    <a:pt x="1" y="53"/>
                    <a:pt x="3" y="54"/>
                    <a:pt x="5" y="5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4"/>
            <p:cNvSpPr/>
            <p:nvPr/>
          </p:nvSpPr>
          <p:spPr>
            <a:xfrm>
              <a:off x="7678738" y="4773613"/>
              <a:ext cx="84137" cy="131763"/>
            </a:xfrm>
            <a:custGeom>
              <a:avLst/>
              <a:gdLst/>
              <a:ahLst/>
              <a:cxnLst/>
              <a:rect l="l" t="t" r="r" b="b"/>
              <a:pathLst>
                <a:path w="35" h="55" extrusionOk="0">
                  <a:moveTo>
                    <a:pt x="16" y="0"/>
                  </a:moveTo>
                  <a:cubicBezTo>
                    <a:pt x="0" y="53"/>
                    <a:pt x="0" y="53"/>
                    <a:pt x="0" y="53"/>
                  </a:cubicBezTo>
                  <a:cubicBezTo>
                    <a:pt x="14" y="55"/>
                    <a:pt x="27" y="47"/>
                    <a:pt x="31" y="34"/>
                  </a:cubicBezTo>
                  <a:cubicBezTo>
                    <a:pt x="35" y="20"/>
                    <a:pt x="29" y="6"/>
                    <a:pt x="16"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4"/>
            <p:cNvSpPr/>
            <p:nvPr/>
          </p:nvSpPr>
          <p:spPr>
            <a:xfrm>
              <a:off x="7613651" y="4764088"/>
              <a:ext cx="80963" cy="130175"/>
            </a:xfrm>
            <a:custGeom>
              <a:avLst/>
              <a:gdLst/>
              <a:ahLst/>
              <a:cxnLst/>
              <a:rect l="l" t="t" r="r" b="b"/>
              <a:pathLst>
                <a:path w="34" h="54" extrusionOk="0">
                  <a:moveTo>
                    <a:pt x="4" y="21"/>
                  </a:moveTo>
                  <a:cubicBezTo>
                    <a:pt x="0" y="34"/>
                    <a:pt x="6" y="48"/>
                    <a:pt x="18" y="54"/>
                  </a:cubicBezTo>
                  <a:cubicBezTo>
                    <a:pt x="34" y="1"/>
                    <a:pt x="34" y="1"/>
                    <a:pt x="34" y="1"/>
                  </a:cubicBezTo>
                  <a:cubicBezTo>
                    <a:pt x="21" y="0"/>
                    <a:pt x="8" y="8"/>
                    <a:pt x="4" y="2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4"/>
            <p:cNvSpPr/>
            <p:nvPr/>
          </p:nvSpPr>
          <p:spPr>
            <a:xfrm>
              <a:off x="7656513" y="4767263"/>
              <a:ext cx="60325" cy="133350"/>
            </a:xfrm>
            <a:custGeom>
              <a:avLst/>
              <a:gdLst/>
              <a:ahLst/>
              <a:cxnLst/>
              <a:rect l="l" t="t" r="r" b="b"/>
              <a:pathLst>
                <a:path w="25" h="56" extrusionOk="0">
                  <a:moveTo>
                    <a:pt x="21" y="1"/>
                  </a:moveTo>
                  <a:cubicBezTo>
                    <a:pt x="19" y="1"/>
                    <a:pt x="18" y="1"/>
                    <a:pt x="16" y="0"/>
                  </a:cubicBezTo>
                  <a:cubicBezTo>
                    <a:pt x="0" y="53"/>
                    <a:pt x="0" y="53"/>
                    <a:pt x="0" y="53"/>
                  </a:cubicBezTo>
                  <a:cubicBezTo>
                    <a:pt x="1" y="54"/>
                    <a:pt x="3" y="55"/>
                    <a:pt x="5" y="55"/>
                  </a:cubicBezTo>
                  <a:cubicBezTo>
                    <a:pt x="6" y="56"/>
                    <a:pt x="8" y="56"/>
                    <a:pt x="9" y="56"/>
                  </a:cubicBezTo>
                  <a:cubicBezTo>
                    <a:pt x="25" y="3"/>
                    <a:pt x="25" y="3"/>
                    <a:pt x="25" y="3"/>
                  </a:cubicBezTo>
                  <a:cubicBezTo>
                    <a:pt x="24" y="2"/>
                    <a:pt x="23" y="2"/>
                    <a:pt x="21" y="1"/>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4"/>
            <p:cNvSpPr/>
            <p:nvPr/>
          </p:nvSpPr>
          <p:spPr>
            <a:xfrm>
              <a:off x="7546976" y="4632325"/>
              <a:ext cx="84137" cy="131763"/>
            </a:xfrm>
            <a:custGeom>
              <a:avLst/>
              <a:gdLst/>
              <a:ahLst/>
              <a:cxnLst/>
              <a:rect l="l" t="t" r="r" b="b"/>
              <a:pathLst>
                <a:path w="35" h="55" extrusionOk="0">
                  <a:moveTo>
                    <a:pt x="31" y="34"/>
                  </a:moveTo>
                  <a:cubicBezTo>
                    <a:pt x="35" y="20"/>
                    <a:pt x="29" y="6"/>
                    <a:pt x="17" y="0"/>
                  </a:cubicBezTo>
                  <a:cubicBezTo>
                    <a:pt x="0" y="53"/>
                    <a:pt x="0" y="53"/>
                    <a:pt x="0" y="53"/>
                  </a:cubicBezTo>
                  <a:cubicBezTo>
                    <a:pt x="14" y="55"/>
                    <a:pt x="27" y="47"/>
                    <a:pt x="31" y="3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4"/>
            <p:cNvSpPr/>
            <p:nvPr/>
          </p:nvSpPr>
          <p:spPr>
            <a:xfrm>
              <a:off x="7481888" y="4622800"/>
              <a:ext cx="80963" cy="130175"/>
            </a:xfrm>
            <a:custGeom>
              <a:avLst/>
              <a:gdLst/>
              <a:ahLst/>
              <a:cxnLst/>
              <a:rect l="l" t="t" r="r" b="b"/>
              <a:pathLst>
                <a:path w="34" h="54" extrusionOk="0">
                  <a:moveTo>
                    <a:pt x="18" y="54"/>
                  </a:moveTo>
                  <a:cubicBezTo>
                    <a:pt x="34" y="2"/>
                    <a:pt x="34" y="2"/>
                    <a:pt x="34" y="2"/>
                  </a:cubicBezTo>
                  <a:cubicBezTo>
                    <a:pt x="21" y="0"/>
                    <a:pt x="8" y="8"/>
                    <a:pt x="4" y="21"/>
                  </a:cubicBezTo>
                  <a:cubicBezTo>
                    <a:pt x="0" y="34"/>
                    <a:pt x="6" y="48"/>
                    <a:pt x="18" y="5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4"/>
            <p:cNvSpPr/>
            <p:nvPr/>
          </p:nvSpPr>
          <p:spPr>
            <a:xfrm>
              <a:off x="7524751" y="4627563"/>
              <a:ext cx="61913" cy="131763"/>
            </a:xfrm>
            <a:custGeom>
              <a:avLst/>
              <a:gdLst/>
              <a:ahLst/>
              <a:cxnLst/>
              <a:rect l="l" t="t" r="r" b="b"/>
              <a:pathLst>
                <a:path w="26" h="55" extrusionOk="0">
                  <a:moveTo>
                    <a:pt x="5" y="54"/>
                  </a:moveTo>
                  <a:cubicBezTo>
                    <a:pt x="6" y="55"/>
                    <a:pt x="8" y="55"/>
                    <a:pt x="9" y="55"/>
                  </a:cubicBezTo>
                  <a:cubicBezTo>
                    <a:pt x="26" y="2"/>
                    <a:pt x="26" y="2"/>
                    <a:pt x="26" y="2"/>
                  </a:cubicBezTo>
                  <a:cubicBezTo>
                    <a:pt x="24" y="2"/>
                    <a:pt x="23" y="1"/>
                    <a:pt x="21" y="1"/>
                  </a:cubicBezTo>
                  <a:cubicBezTo>
                    <a:pt x="20" y="0"/>
                    <a:pt x="18" y="0"/>
                    <a:pt x="16" y="0"/>
                  </a:cubicBezTo>
                  <a:cubicBezTo>
                    <a:pt x="0" y="52"/>
                    <a:pt x="0" y="52"/>
                    <a:pt x="0" y="52"/>
                  </a:cubicBezTo>
                  <a:cubicBezTo>
                    <a:pt x="2" y="53"/>
                    <a:pt x="3" y="54"/>
                    <a:pt x="5" y="5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4"/>
            <p:cNvSpPr/>
            <p:nvPr/>
          </p:nvSpPr>
          <p:spPr>
            <a:xfrm>
              <a:off x="7534276" y="4918075"/>
              <a:ext cx="84137" cy="131763"/>
            </a:xfrm>
            <a:custGeom>
              <a:avLst/>
              <a:gdLst/>
              <a:ahLst/>
              <a:cxnLst/>
              <a:rect l="l" t="t" r="r" b="b"/>
              <a:pathLst>
                <a:path w="35" h="55" extrusionOk="0">
                  <a:moveTo>
                    <a:pt x="17" y="0"/>
                  </a:moveTo>
                  <a:cubicBezTo>
                    <a:pt x="0" y="53"/>
                    <a:pt x="0" y="53"/>
                    <a:pt x="0" y="53"/>
                  </a:cubicBezTo>
                  <a:cubicBezTo>
                    <a:pt x="14" y="55"/>
                    <a:pt x="27" y="47"/>
                    <a:pt x="31" y="33"/>
                  </a:cubicBezTo>
                  <a:cubicBezTo>
                    <a:pt x="35" y="20"/>
                    <a:pt x="29" y="6"/>
                    <a:pt x="17"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4"/>
            <p:cNvSpPr/>
            <p:nvPr/>
          </p:nvSpPr>
          <p:spPr>
            <a:xfrm>
              <a:off x="7469188" y="4908550"/>
              <a:ext cx="82550" cy="130175"/>
            </a:xfrm>
            <a:custGeom>
              <a:avLst/>
              <a:gdLst/>
              <a:ahLst/>
              <a:cxnLst/>
              <a:rect l="l" t="t" r="r" b="b"/>
              <a:pathLst>
                <a:path w="34" h="54" extrusionOk="0">
                  <a:moveTo>
                    <a:pt x="4" y="21"/>
                  </a:moveTo>
                  <a:cubicBezTo>
                    <a:pt x="0" y="34"/>
                    <a:pt x="6" y="48"/>
                    <a:pt x="18" y="54"/>
                  </a:cubicBezTo>
                  <a:cubicBezTo>
                    <a:pt x="34" y="1"/>
                    <a:pt x="34" y="1"/>
                    <a:pt x="34" y="1"/>
                  </a:cubicBezTo>
                  <a:cubicBezTo>
                    <a:pt x="21" y="0"/>
                    <a:pt x="8" y="8"/>
                    <a:pt x="4" y="2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4"/>
            <p:cNvSpPr/>
            <p:nvPr/>
          </p:nvSpPr>
          <p:spPr>
            <a:xfrm>
              <a:off x="7512051" y="4910138"/>
              <a:ext cx="63500" cy="134937"/>
            </a:xfrm>
            <a:custGeom>
              <a:avLst/>
              <a:gdLst/>
              <a:ahLst/>
              <a:cxnLst/>
              <a:rect l="l" t="t" r="r" b="b"/>
              <a:pathLst>
                <a:path w="26" h="56" extrusionOk="0">
                  <a:moveTo>
                    <a:pt x="21" y="1"/>
                  </a:moveTo>
                  <a:cubicBezTo>
                    <a:pt x="20" y="1"/>
                    <a:pt x="18" y="0"/>
                    <a:pt x="16" y="0"/>
                  </a:cubicBezTo>
                  <a:cubicBezTo>
                    <a:pt x="0" y="53"/>
                    <a:pt x="0" y="53"/>
                    <a:pt x="0" y="53"/>
                  </a:cubicBezTo>
                  <a:cubicBezTo>
                    <a:pt x="2" y="54"/>
                    <a:pt x="3" y="54"/>
                    <a:pt x="5" y="55"/>
                  </a:cubicBezTo>
                  <a:cubicBezTo>
                    <a:pt x="6" y="55"/>
                    <a:pt x="8" y="56"/>
                    <a:pt x="9" y="56"/>
                  </a:cubicBezTo>
                  <a:cubicBezTo>
                    <a:pt x="26" y="3"/>
                    <a:pt x="26" y="3"/>
                    <a:pt x="26" y="3"/>
                  </a:cubicBezTo>
                  <a:cubicBezTo>
                    <a:pt x="24" y="2"/>
                    <a:pt x="23" y="2"/>
                    <a:pt x="21" y="1"/>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4"/>
            <p:cNvSpPr/>
            <p:nvPr/>
          </p:nvSpPr>
          <p:spPr>
            <a:xfrm>
              <a:off x="7404101" y="4776788"/>
              <a:ext cx="82550" cy="131763"/>
            </a:xfrm>
            <a:custGeom>
              <a:avLst/>
              <a:gdLst/>
              <a:ahLst/>
              <a:cxnLst/>
              <a:rect l="l" t="t" r="r" b="b"/>
              <a:pathLst>
                <a:path w="34" h="55" extrusionOk="0">
                  <a:moveTo>
                    <a:pt x="30" y="33"/>
                  </a:moveTo>
                  <a:cubicBezTo>
                    <a:pt x="34" y="20"/>
                    <a:pt x="28" y="6"/>
                    <a:pt x="16" y="0"/>
                  </a:cubicBezTo>
                  <a:cubicBezTo>
                    <a:pt x="0" y="53"/>
                    <a:pt x="0" y="53"/>
                    <a:pt x="0" y="53"/>
                  </a:cubicBezTo>
                  <a:cubicBezTo>
                    <a:pt x="13" y="55"/>
                    <a:pt x="26" y="47"/>
                    <a:pt x="30" y="3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4"/>
            <p:cNvSpPr/>
            <p:nvPr/>
          </p:nvSpPr>
          <p:spPr>
            <a:xfrm>
              <a:off x="7340601" y="4767263"/>
              <a:ext cx="79375" cy="128588"/>
            </a:xfrm>
            <a:custGeom>
              <a:avLst/>
              <a:gdLst/>
              <a:ahLst/>
              <a:cxnLst/>
              <a:rect l="l" t="t" r="r" b="b"/>
              <a:pathLst>
                <a:path w="33" h="54" extrusionOk="0">
                  <a:moveTo>
                    <a:pt x="17" y="54"/>
                  </a:moveTo>
                  <a:cubicBezTo>
                    <a:pt x="33" y="1"/>
                    <a:pt x="33" y="1"/>
                    <a:pt x="33" y="1"/>
                  </a:cubicBezTo>
                  <a:cubicBezTo>
                    <a:pt x="20" y="0"/>
                    <a:pt x="8" y="8"/>
                    <a:pt x="4" y="21"/>
                  </a:cubicBezTo>
                  <a:cubicBezTo>
                    <a:pt x="0" y="34"/>
                    <a:pt x="6" y="48"/>
                    <a:pt x="17" y="5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4"/>
            <p:cNvSpPr/>
            <p:nvPr/>
          </p:nvSpPr>
          <p:spPr>
            <a:xfrm>
              <a:off x="7380288" y="4768850"/>
              <a:ext cx="63500" cy="134937"/>
            </a:xfrm>
            <a:custGeom>
              <a:avLst/>
              <a:gdLst/>
              <a:ahLst/>
              <a:cxnLst/>
              <a:rect l="l" t="t" r="r" b="b"/>
              <a:pathLst>
                <a:path w="26" h="56" extrusionOk="0">
                  <a:moveTo>
                    <a:pt x="5" y="55"/>
                  </a:moveTo>
                  <a:cubicBezTo>
                    <a:pt x="7" y="56"/>
                    <a:pt x="8" y="56"/>
                    <a:pt x="10" y="56"/>
                  </a:cubicBezTo>
                  <a:cubicBezTo>
                    <a:pt x="26" y="3"/>
                    <a:pt x="26" y="3"/>
                    <a:pt x="26" y="3"/>
                  </a:cubicBezTo>
                  <a:cubicBezTo>
                    <a:pt x="25" y="2"/>
                    <a:pt x="23" y="2"/>
                    <a:pt x="22" y="1"/>
                  </a:cubicBezTo>
                  <a:cubicBezTo>
                    <a:pt x="20" y="1"/>
                    <a:pt x="18" y="0"/>
                    <a:pt x="16" y="0"/>
                  </a:cubicBezTo>
                  <a:cubicBezTo>
                    <a:pt x="0" y="53"/>
                    <a:pt x="0" y="53"/>
                    <a:pt x="0" y="53"/>
                  </a:cubicBezTo>
                  <a:cubicBezTo>
                    <a:pt x="2" y="54"/>
                    <a:pt x="3" y="55"/>
                    <a:pt x="5" y="5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4"/>
            <p:cNvSpPr/>
            <p:nvPr/>
          </p:nvSpPr>
          <p:spPr>
            <a:xfrm>
              <a:off x="7392988" y="5062538"/>
              <a:ext cx="80963" cy="128588"/>
            </a:xfrm>
            <a:custGeom>
              <a:avLst/>
              <a:gdLst/>
              <a:ahLst/>
              <a:cxnLst/>
              <a:rect l="l" t="t" r="r" b="b"/>
              <a:pathLst>
                <a:path w="34" h="54" extrusionOk="0">
                  <a:moveTo>
                    <a:pt x="16" y="0"/>
                  </a:moveTo>
                  <a:cubicBezTo>
                    <a:pt x="0" y="53"/>
                    <a:pt x="0" y="53"/>
                    <a:pt x="0" y="53"/>
                  </a:cubicBezTo>
                  <a:cubicBezTo>
                    <a:pt x="13" y="54"/>
                    <a:pt x="26" y="46"/>
                    <a:pt x="30" y="33"/>
                  </a:cubicBezTo>
                  <a:cubicBezTo>
                    <a:pt x="34" y="20"/>
                    <a:pt x="28" y="6"/>
                    <a:pt x="16"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4"/>
            <p:cNvSpPr/>
            <p:nvPr/>
          </p:nvSpPr>
          <p:spPr>
            <a:xfrm>
              <a:off x="7327901" y="5049838"/>
              <a:ext cx="79375" cy="131763"/>
            </a:xfrm>
            <a:custGeom>
              <a:avLst/>
              <a:gdLst/>
              <a:ahLst/>
              <a:cxnLst/>
              <a:rect l="l" t="t" r="r" b="b"/>
              <a:pathLst>
                <a:path w="33" h="55" extrusionOk="0">
                  <a:moveTo>
                    <a:pt x="4" y="22"/>
                  </a:moveTo>
                  <a:cubicBezTo>
                    <a:pt x="0" y="35"/>
                    <a:pt x="6" y="48"/>
                    <a:pt x="17" y="55"/>
                  </a:cubicBezTo>
                  <a:cubicBezTo>
                    <a:pt x="33" y="2"/>
                    <a:pt x="33" y="2"/>
                    <a:pt x="33" y="2"/>
                  </a:cubicBezTo>
                  <a:cubicBezTo>
                    <a:pt x="20" y="0"/>
                    <a:pt x="8" y="8"/>
                    <a:pt x="4" y="22"/>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4"/>
            <p:cNvSpPr/>
            <p:nvPr/>
          </p:nvSpPr>
          <p:spPr>
            <a:xfrm>
              <a:off x="7369176" y="5054600"/>
              <a:ext cx="61913" cy="134937"/>
            </a:xfrm>
            <a:custGeom>
              <a:avLst/>
              <a:gdLst/>
              <a:ahLst/>
              <a:cxnLst/>
              <a:rect l="l" t="t" r="r" b="b"/>
              <a:pathLst>
                <a:path w="26" h="56" extrusionOk="0">
                  <a:moveTo>
                    <a:pt x="22" y="1"/>
                  </a:moveTo>
                  <a:cubicBezTo>
                    <a:pt x="20" y="0"/>
                    <a:pt x="18" y="0"/>
                    <a:pt x="16" y="0"/>
                  </a:cubicBezTo>
                  <a:cubicBezTo>
                    <a:pt x="0" y="53"/>
                    <a:pt x="0" y="53"/>
                    <a:pt x="0" y="53"/>
                  </a:cubicBezTo>
                  <a:cubicBezTo>
                    <a:pt x="2" y="53"/>
                    <a:pt x="3" y="54"/>
                    <a:pt x="5" y="55"/>
                  </a:cubicBezTo>
                  <a:cubicBezTo>
                    <a:pt x="7" y="55"/>
                    <a:pt x="8" y="55"/>
                    <a:pt x="10" y="56"/>
                  </a:cubicBezTo>
                  <a:cubicBezTo>
                    <a:pt x="26" y="3"/>
                    <a:pt x="26" y="3"/>
                    <a:pt x="26" y="3"/>
                  </a:cubicBezTo>
                  <a:cubicBezTo>
                    <a:pt x="25" y="2"/>
                    <a:pt x="23" y="1"/>
                    <a:pt x="22" y="1"/>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4"/>
            <p:cNvSpPr/>
            <p:nvPr/>
          </p:nvSpPr>
          <p:spPr>
            <a:xfrm>
              <a:off x="7261226" y="4919663"/>
              <a:ext cx="84137" cy="133350"/>
            </a:xfrm>
            <a:custGeom>
              <a:avLst/>
              <a:gdLst/>
              <a:ahLst/>
              <a:cxnLst/>
              <a:rect l="l" t="t" r="r" b="b"/>
              <a:pathLst>
                <a:path w="35" h="55" extrusionOk="0">
                  <a:moveTo>
                    <a:pt x="16" y="0"/>
                  </a:moveTo>
                  <a:cubicBezTo>
                    <a:pt x="0" y="53"/>
                    <a:pt x="0" y="53"/>
                    <a:pt x="0" y="53"/>
                  </a:cubicBezTo>
                  <a:cubicBezTo>
                    <a:pt x="13" y="55"/>
                    <a:pt x="26" y="46"/>
                    <a:pt x="31" y="33"/>
                  </a:cubicBezTo>
                  <a:cubicBezTo>
                    <a:pt x="35" y="20"/>
                    <a:pt x="28" y="6"/>
                    <a:pt x="16"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4"/>
            <p:cNvSpPr/>
            <p:nvPr/>
          </p:nvSpPr>
          <p:spPr>
            <a:xfrm>
              <a:off x="7196138" y="4910138"/>
              <a:ext cx="80963" cy="130175"/>
            </a:xfrm>
            <a:custGeom>
              <a:avLst/>
              <a:gdLst/>
              <a:ahLst/>
              <a:cxnLst/>
              <a:rect l="l" t="t" r="r" b="b"/>
              <a:pathLst>
                <a:path w="34" h="54" extrusionOk="0">
                  <a:moveTo>
                    <a:pt x="4" y="21"/>
                  </a:moveTo>
                  <a:cubicBezTo>
                    <a:pt x="0" y="34"/>
                    <a:pt x="6" y="48"/>
                    <a:pt x="18" y="54"/>
                  </a:cubicBezTo>
                  <a:cubicBezTo>
                    <a:pt x="34" y="1"/>
                    <a:pt x="34" y="1"/>
                    <a:pt x="34" y="1"/>
                  </a:cubicBezTo>
                  <a:cubicBezTo>
                    <a:pt x="21" y="0"/>
                    <a:pt x="8" y="8"/>
                    <a:pt x="4" y="2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4"/>
            <p:cNvSpPr/>
            <p:nvPr/>
          </p:nvSpPr>
          <p:spPr>
            <a:xfrm>
              <a:off x="7239001" y="4913313"/>
              <a:ext cx="60325" cy="134937"/>
            </a:xfrm>
            <a:custGeom>
              <a:avLst/>
              <a:gdLst/>
              <a:ahLst/>
              <a:cxnLst/>
              <a:rect l="l" t="t" r="r" b="b"/>
              <a:pathLst>
                <a:path w="25" h="56" extrusionOk="0">
                  <a:moveTo>
                    <a:pt x="21" y="1"/>
                  </a:moveTo>
                  <a:cubicBezTo>
                    <a:pt x="19" y="0"/>
                    <a:pt x="17" y="0"/>
                    <a:pt x="16" y="0"/>
                  </a:cubicBezTo>
                  <a:cubicBezTo>
                    <a:pt x="0" y="53"/>
                    <a:pt x="0" y="53"/>
                    <a:pt x="0" y="53"/>
                  </a:cubicBezTo>
                  <a:cubicBezTo>
                    <a:pt x="1" y="54"/>
                    <a:pt x="3" y="54"/>
                    <a:pt x="4" y="55"/>
                  </a:cubicBezTo>
                  <a:cubicBezTo>
                    <a:pt x="6" y="55"/>
                    <a:pt x="7" y="56"/>
                    <a:pt x="9" y="56"/>
                  </a:cubicBezTo>
                  <a:cubicBezTo>
                    <a:pt x="25" y="3"/>
                    <a:pt x="25" y="3"/>
                    <a:pt x="25" y="3"/>
                  </a:cubicBezTo>
                  <a:cubicBezTo>
                    <a:pt x="24" y="2"/>
                    <a:pt x="22" y="1"/>
                    <a:pt x="21" y="1"/>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2"/>
        <p:cNvGrpSpPr/>
        <p:nvPr/>
      </p:nvGrpSpPr>
      <p:grpSpPr>
        <a:xfrm>
          <a:off x="0" y="0"/>
          <a:ext cx="0" cy="0"/>
          <a:chOff x="0" y="0"/>
          <a:chExt cx="0" cy="0"/>
        </a:xfrm>
      </p:grpSpPr>
      <p:sp>
        <p:nvSpPr>
          <p:cNvPr id="73" name="Google Shape;7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4" name="Google Shape;74;p6"/>
          <p:cNvSpPr/>
          <p:nvPr/>
        </p:nvSpPr>
        <p:spPr>
          <a:xfrm>
            <a:off x="8848250" y="0"/>
            <a:ext cx="295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75" name="Google Shape;75;p6"/>
          <p:cNvGrpSpPr/>
          <p:nvPr/>
        </p:nvGrpSpPr>
        <p:grpSpPr>
          <a:xfrm>
            <a:off x="8430781" y="544656"/>
            <a:ext cx="593845" cy="593845"/>
            <a:chOff x="8430781" y="544656"/>
            <a:chExt cx="593845" cy="593845"/>
          </a:xfrm>
        </p:grpSpPr>
        <p:sp>
          <p:nvSpPr>
            <p:cNvPr id="76" name="Google Shape;76;p6"/>
            <p:cNvSpPr/>
            <p:nvPr/>
          </p:nvSpPr>
          <p:spPr>
            <a:xfrm>
              <a:off x="8430781" y="544656"/>
              <a:ext cx="593845" cy="593845"/>
            </a:xfrm>
            <a:custGeom>
              <a:avLst/>
              <a:gdLst/>
              <a:ahLst/>
              <a:cxnLst/>
              <a:rect l="l" t="t" r="r" b="b"/>
              <a:pathLst>
                <a:path w="515" h="515" extrusionOk="0">
                  <a:moveTo>
                    <a:pt x="515" y="467"/>
                  </a:moveTo>
                  <a:cubicBezTo>
                    <a:pt x="515" y="494"/>
                    <a:pt x="493" y="515"/>
                    <a:pt x="467" y="515"/>
                  </a:cubicBezTo>
                  <a:cubicBezTo>
                    <a:pt x="48" y="515"/>
                    <a:pt x="48" y="515"/>
                    <a:pt x="48" y="515"/>
                  </a:cubicBezTo>
                  <a:cubicBezTo>
                    <a:pt x="22" y="515"/>
                    <a:pt x="0" y="494"/>
                    <a:pt x="0" y="467"/>
                  </a:cubicBezTo>
                  <a:cubicBezTo>
                    <a:pt x="0" y="48"/>
                    <a:pt x="0" y="48"/>
                    <a:pt x="0" y="48"/>
                  </a:cubicBezTo>
                  <a:cubicBezTo>
                    <a:pt x="0" y="22"/>
                    <a:pt x="22" y="0"/>
                    <a:pt x="48" y="0"/>
                  </a:cubicBezTo>
                  <a:cubicBezTo>
                    <a:pt x="467" y="0"/>
                    <a:pt x="467" y="0"/>
                    <a:pt x="467" y="0"/>
                  </a:cubicBezTo>
                  <a:cubicBezTo>
                    <a:pt x="493" y="0"/>
                    <a:pt x="515" y="22"/>
                    <a:pt x="515" y="48"/>
                  </a:cubicBezTo>
                  <a:lnTo>
                    <a:pt x="515" y="467"/>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7" name="Google Shape;77;p6"/>
            <p:cNvGrpSpPr/>
            <p:nvPr/>
          </p:nvGrpSpPr>
          <p:grpSpPr>
            <a:xfrm>
              <a:off x="8588767" y="596121"/>
              <a:ext cx="277853" cy="490910"/>
              <a:chOff x="5910263" y="201613"/>
              <a:chExt cx="401638" cy="709612"/>
            </a:xfrm>
          </p:grpSpPr>
          <p:sp>
            <p:nvSpPr>
              <p:cNvPr id="78" name="Google Shape;78;p6"/>
              <p:cNvSpPr/>
              <p:nvPr/>
            </p:nvSpPr>
            <p:spPr>
              <a:xfrm>
                <a:off x="5910263" y="201613"/>
                <a:ext cx="401638" cy="709612"/>
              </a:xfrm>
              <a:custGeom>
                <a:avLst/>
                <a:gdLst/>
                <a:ahLst/>
                <a:cxnLst/>
                <a:rect l="l" t="t" r="r" b="b"/>
                <a:pathLst>
                  <a:path w="167" h="295" extrusionOk="0">
                    <a:moveTo>
                      <a:pt x="146" y="0"/>
                    </a:moveTo>
                    <a:cubicBezTo>
                      <a:pt x="21" y="0"/>
                      <a:pt x="21" y="0"/>
                      <a:pt x="21" y="0"/>
                    </a:cubicBezTo>
                    <a:cubicBezTo>
                      <a:pt x="9" y="0"/>
                      <a:pt x="0" y="9"/>
                      <a:pt x="0" y="21"/>
                    </a:cubicBezTo>
                    <a:cubicBezTo>
                      <a:pt x="0" y="274"/>
                      <a:pt x="0" y="274"/>
                      <a:pt x="0" y="274"/>
                    </a:cubicBezTo>
                    <a:cubicBezTo>
                      <a:pt x="0" y="286"/>
                      <a:pt x="9" y="295"/>
                      <a:pt x="21" y="295"/>
                    </a:cubicBezTo>
                    <a:cubicBezTo>
                      <a:pt x="146" y="295"/>
                      <a:pt x="146" y="295"/>
                      <a:pt x="146" y="295"/>
                    </a:cubicBezTo>
                    <a:cubicBezTo>
                      <a:pt x="158" y="295"/>
                      <a:pt x="167" y="286"/>
                      <a:pt x="167" y="274"/>
                    </a:cubicBezTo>
                    <a:cubicBezTo>
                      <a:pt x="167" y="21"/>
                      <a:pt x="167" y="21"/>
                      <a:pt x="167" y="21"/>
                    </a:cubicBezTo>
                    <a:cubicBezTo>
                      <a:pt x="167" y="9"/>
                      <a:pt x="158" y="0"/>
                      <a:pt x="146" y="0"/>
                    </a:cubicBezTo>
                    <a:close/>
                    <a:moveTo>
                      <a:pt x="53" y="13"/>
                    </a:moveTo>
                    <a:cubicBezTo>
                      <a:pt x="114" y="13"/>
                      <a:pt x="114" y="13"/>
                      <a:pt x="114" y="13"/>
                    </a:cubicBezTo>
                    <a:cubicBezTo>
                      <a:pt x="116" y="13"/>
                      <a:pt x="117" y="15"/>
                      <a:pt x="117" y="18"/>
                    </a:cubicBezTo>
                    <a:cubicBezTo>
                      <a:pt x="117" y="21"/>
                      <a:pt x="116" y="23"/>
                      <a:pt x="114" y="23"/>
                    </a:cubicBezTo>
                    <a:cubicBezTo>
                      <a:pt x="53" y="23"/>
                      <a:pt x="53" y="23"/>
                      <a:pt x="53" y="23"/>
                    </a:cubicBezTo>
                    <a:cubicBezTo>
                      <a:pt x="51" y="23"/>
                      <a:pt x="50" y="21"/>
                      <a:pt x="50" y="18"/>
                    </a:cubicBezTo>
                    <a:cubicBezTo>
                      <a:pt x="50" y="15"/>
                      <a:pt x="51" y="13"/>
                      <a:pt x="53" y="13"/>
                    </a:cubicBezTo>
                    <a:close/>
                    <a:moveTo>
                      <a:pt x="84" y="274"/>
                    </a:moveTo>
                    <a:cubicBezTo>
                      <a:pt x="76" y="274"/>
                      <a:pt x="70" y="268"/>
                      <a:pt x="70" y="260"/>
                    </a:cubicBezTo>
                    <a:cubicBezTo>
                      <a:pt x="70" y="253"/>
                      <a:pt x="76" y="247"/>
                      <a:pt x="84" y="247"/>
                    </a:cubicBezTo>
                    <a:cubicBezTo>
                      <a:pt x="91" y="247"/>
                      <a:pt x="97" y="253"/>
                      <a:pt x="97" y="260"/>
                    </a:cubicBezTo>
                    <a:cubicBezTo>
                      <a:pt x="97" y="268"/>
                      <a:pt x="91" y="274"/>
                      <a:pt x="84" y="274"/>
                    </a:cubicBezTo>
                    <a:close/>
                    <a:moveTo>
                      <a:pt x="151" y="227"/>
                    </a:moveTo>
                    <a:cubicBezTo>
                      <a:pt x="16" y="227"/>
                      <a:pt x="16" y="227"/>
                      <a:pt x="16" y="227"/>
                    </a:cubicBezTo>
                    <a:cubicBezTo>
                      <a:pt x="16" y="36"/>
                      <a:pt x="16" y="36"/>
                      <a:pt x="16" y="36"/>
                    </a:cubicBezTo>
                    <a:cubicBezTo>
                      <a:pt x="151" y="36"/>
                      <a:pt x="151" y="36"/>
                      <a:pt x="151" y="36"/>
                    </a:cubicBezTo>
                    <a:lnTo>
                      <a:pt x="151" y="22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6"/>
              <p:cNvSpPr/>
              <p:nvPr/>
            </p:nvSpPr>
            <p:spPr>
              <a:xfrm>
                <a:off x="5949951" y="288925"/>
                <a:ext cx="324000" cy="4587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6"/>
              <p:cNvSpPr/>
              <p:nvPr/>
            </p:nvSpPr>
            <p:spPr>
              <a:xfrm>
                <a:off x="6015038" y="423863"/>
                <a:ext cx="193675" cy="193675"/>
              </a:xfrm>
              <a:custGeom>
                <a:avLst/>
                <a:gdLst/>
                <a:ahLst/>
                <a:cxnLst/>
                <a:rect l="l" t="t" r="r" b="b"/>
                <a:pathLst>
                  <a:path w="81" h="81" extrusionOk="0">
                    <a:moveTo>
                      <a:pt x="71" y="27"/>
                    </a:moveTo>
                    <a:cubicBezTo>
                      <a:pt x="54" y="27"/>
                      <a:pt x="54" y="27"/>
                      <a:pt x="54" y="27"/>
                    </a:cubicBezTo>
                    <a:cubicBezTo>
                      <a:pt x="54" y="10"/>
                      <a:pt x="54" y="10"/>
                      <a:pt x="54" y="10"/>
                    </a:cubicBezTo>
                    <a:cubicBezTo>
                      <a:pt x="54" y="4"/>
                      <a:pt x="50" y="0"/>
                      <a:pt x="44" y="0"/>
                    </a:cubicBezTo>
                    <a:cubicBezTo>
                      <a:pt x="38" y="0"/>
                      <a:pt x="38" y="0"/>
                      <a:pt x="38" y="0"/>
                    </a:cubicBezTo>
                    <a:cubicBezTo>
                      <a:pt x="37" y="0"/>
                      <a:pt x="37" y="0"/>
                      <a:pt x="37" y="0"/>
                    </a:cubicBezTo>
                    <a:cubicBezTo>
                      <a:pt x="31" y="0"/>
                      <a:pt x="27" y="4"/>
                      <a:pt x="27" y="10"/>
                    </a:cubicBezTo>
                    <a:cubicBezTo>
                      <a:pt x="27" y="27"/>
                      <a:pt x="27" y="27"/>
                      <a:pt x="27" y="27"/>
                    </a:cubicBezTo>
                    <a:cubicBezTo>
                      <a:pt x="10" y="27"/>
                      <a:pt x="10" y="27"/>
                      <a:pt x="10" y="27"/>
                    </a:cubicBezTo>
                    <a:cubicBezTo>
                      <a:pt x="5" y="27"/>
                      <a:pt x="0" y="31"/>
                      <a:pt x="0" y="37"/>
                    </a:cubicBezTo>
                    <a:cubicBezTo>
                      <a:pt x="0" y="44"/>
                      <a:pt x="0" y="44"/>
                      <a:pt x="0" y="44"/>
                    </a:cubicBezTo>
                    <a:cubicBezTo>
                      <a:pt x="0" y="50"/>
                      <a:pt x="5" y="54"/>
                      <a:pt x="10" y="54"/>
                    </a:cubicBezTo>
                    <a:cubicBezTo>
                      <a:pt x="27" y="54"/>
                      <a:pt x="27" y="54"/>
                      <a:pt x="27" y="54"/>
                    </a:cubicBezTo>
                    <a:cubicBezTo>
                      <a:pt x="27" y="71"/>
                      <a:pt x="27" y="71"/>
                      <a:pt x="27" y="71"/>
                    </a:cubicBezTo>
                    <a:cubicBezTo>
                      <a:pt x="27" y="76"/>
                      <a:pt x="31" y="81"/>
                      <a:pt x="37" y="81"/>
                    </a:cubicBezTo>
                    <a:cubicBezTo>
                      <a:pt x="38" y="81"/>
                      <a:pt x="38" y="81"/>
                      <a:pt x="38" y="81"/>
                    </a:cubicBezTo>
                    <a:cubicBezTo>
                      <a:pt x="44" y="81"/>
                      <a:pt x="44" y="81"/>
                      <a:pt x="44" y="81"/>
                    </a:cubicBezTo>
                    <a:cubicBezTo>
                      <a:pt x="50" y="81"/>
                      <a:pt x="54" y="76"/>
                      <a:pt x="54" y="71"/>
                    </a:cubicBezTo>
                    <a:cubicBezTo>
                      <a:pt x="54" y="54"/>
                      <a:pt x="54" y="54"/>
                      <a:pt x="54" y="54"/>
                    </a:cubicBezTo>
                    <a:cubicBezTo>
                      <a:pt x="71" y="54"/>
                      <a:pt x="71" y="54"/>
                      <a:pt x="71" y="54"/>
                    </a:cubicBezTo>
                    <a:cubicBezTo>
                      <a:pt x="76" y="54"/>
                      <a:pt x="81" y="50"/>
                      <a:pt x="81" y="44"/>
                    </a:cubicBezTo>
                    <a:cubicBezTo>
                      <a:pt x="81" y="37"/>
                      <a:pt x="81" y="37"/>
                      <a:pt x="81" y="37"/>
                    </a:cubicBezTo>
                    <a:cubicBezTo>
                      <a:pt x="81" y="31"/>
                      <a:pt x="76" y="27"/>
                      <a:pt x="71" y="2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6"/>
              <p:cNvSpPr/>
              <p:nvPr/>
            </p:nvSpPr>
            <p:spPr>
              <a:xfrm>
                <a:off x="6076951" y="793750"/>
                <a:ext cx="69900" cy="699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6"/>
              <p:cNvSpPr/>
              <p:nvPr/>
            </p:nvSpPr>
            <p:spPr>
              <a:xfrm>
                <a:off x="6030913" y="233363"/>
                <a:ext cx="161925" cy="23813"/>
              </a:xfrm>
              <a:custGeom>
                <a:avLst/>
                <a:gdLst/>
                <a:ahLst/>
                <a:cxnLst/>
                <a:rect l="l" t="t" r="r" b="b"/>
                <a:pathLst>
                  <a:path w="67" h="10" extrusionOk="0">
                    <a:moveTo>
                      <a:pt x="3" y="0"/>
                    </a:moveTo>
                    <a:cubicBezTo>
                      <a:pt x="64" y="0"/>
                      <a:pt x="64" y="0"/>
                      <a:pt x="64" y="0"/>
                    </a:cubicBezTo>
                    <a:cubicBezTo>
                      <a:pt x="66" y="0"/>
                      <a:pt x="67" y="2"/>
                      <a:pt x="67" y="5"/>
                    </a:cubicBezTo>
                    <a:cubicBezTo>
                      <a:pt x="67" y="8"/>
                      <a:pt x="66" y="10"/>
                      <a:pt x="64" y="10"/>
                    </a:cubicBezTo>
                    <a:cubicBezTo>
                      <a:pt x="3" y="10"/>
                      <a:pt x="3" y="10"/>
                      <a:pt x="3" y="10"/>
                    </a:cubicBezTo>
                    <a:cubicBezTo>
                      <a:pt x="1" y="10"/>
                      <a:pt x="0" y="8"/>
                      <a:pt x="0" y="5"/>
                    </a:cubicBezTo>
                    <a:cubicBezTo>
                      <a:pt x="0" y="2"/>
                      <a:pt x="1" y="0"/>
                      <a:pt x="3"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3"/>
        <p:cNvGrpSpPr/>
        <p:nvPr/>
      </p:nvGrpSpPr>
      <p:grpSpPr>
        <a:xfrm>
          <a:off x="0" y="0"/>
          <a:ext cx="0" cy="0"/>
          <a:chOff x="0" y="0"/>
          <a:chExt cx="0" cy="0"/>
        </a:xfrm>
      </p:grpSpPr>
      <p:sp>
        <p:nvSpPr>
          <p:cNvPr id="84" name="Google Shape;84;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5" name="Google Shape;85;p7"/>
          <p:cNvSpPr txBox="1">
            <a:spLocks noGrp="1"/>
          </p:cNvSpPr>
          <p:nvPr>
            <p:ph type="subTitle" idx="1"/>
          </p:nvPr>
        </p:nvSpPr>
        <p:spPr>
          <a:xfrm>
            <a:off x="720000" y="2075250"/>
            <a:ext cx="4794600" cy="213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1600"/>
              <a:buFont typeface="La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86" name="Google Shape;86;p7"/>
          <p:cNvSpPr/>
          <p:nvPr/>
        </p:nvSpPr>
        <p:spPr>
          <a:xfrm>
            <a:off x="8848250" y="0"/>
            <a:ext cx="295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87" name="Google Shape;87;p7"/>
          <p:cNvGrpSpPr/>
          <p:nvPr/>
        </p:nvGrpSpPr>
        <p:grpSpPr>
          <a:xfrm>
            <a:off x="8430771" y="544658"/>
            <a:ext cx="593845" cy="593845"/>
            <a:chOff x="8133846" y="3051808"/>
            <a:chExt cx="593845" cy="593845"/>
          </a:xfrm>
        </p:grpSpPr>
        <p:sp>
          <p:nvSpPr>
            <p:cNvPr id="88" name="Google Shape;88;p7"/>
            <p:cNvSpPr/>
            <p:nvPr/>
          </p:nvSpPr>
          <p:spPr>
            <a:xfrm>
              <a:off x="8133846" y="3051808"/>
              <a:ext cx="593845" cy="593845"/>
            </a:xfrm>
            <a:custGeom>
              <a:avLst/>
              <a:gdLst/>
              <a:ahLst/>
              <a:cxnLst/>
              <a:rect l="l" t="t" r="r" b="b"/>
              <a:pathLst>
                <a:path w="515" h="515" extrusionOk="0">
                  <a:moveTo>
                    <a:pt x="515" y="467"/>
                  </a:moveTo>
                  <a:cubicBezTo>
                    <a:pt x="515" y="494"/>
                    <a:pt x="493" y="515"/>
                    <a:pt x="467" y="515"/>
                  </a:cubicBezTo>
                  <a:cubicBezTo>
                    <a:pt x="48" y="515"/>
                    <a:pt x="48" y="515"/>
                    <a:pt x="48" y="515"/>
                  </a:cubicBezTo>
                  <a:cubicBezTo>
                    <a:pt x="22" y="515"/>
                    <a:pt x="0" y="494"/>
                    <a:pt x="0" y="467"/>
                  </a:cubicBezTo>
                  <a:cubicBezTo>
                    <a:pt x="0" y="48"/>
                    <a:pt x="0" y="48"/>
                    <a:pt x="0" y="48"/>
                  </a:cubicBezTo>
                  <a:cubicBezTo>
                    <a:pt x="0" y="22"/>
                    <a:pt x="22" y="0"/>
                    <a:pt x="48" y="0"/>
                  </a:cubicBezTo>
                  <a:cubicBezTo>
                    <a:pt x="467" y="0"/>
                    <a:pt x="467" y="0"/>
                    <a:pt x="467" y="0"/>
                  </a:cubicBezTo>
                  <a:cubicBezTo>
                    <a:pt x="493" y="0"/>
                    <a:pt x="515" y="22"/>
                    <a:pt x="515" y="48"/>
                  </a:cubicBezTo>
                  <a:lnTo>
                    <a:pt x="515" y="467"/>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9" name="Google Shape;89;p7"/>
            <p:cNvGrpSpPr/>
            <p:nvPr/>
          </p:nvGrpSpPr>
          <p:grpSpPr>
            <a:xfrm>
              <a:off x="8212091" y="3130723"/>
              <a:ext cx="437380" cy="436005"/>
              <a:chOff x="7629026" y="3358713"/>
              <a:chExt cx="504825" cy="503237"/>
            </a:xfrm>
          </p:grpSpPr>
          <p:sp>
            <p:nvSpPr>
              <p:cNvPr id="90" name="Google Shape;90;p7"/>
              <p:cNvSpPr/>
              <p:nvPr/>
            </p:nvSpPr>
            <p:spPr>
              <a:xfrm>
                <a:off x="7629026" y="3717488"/>
                <a:ext cx="149225" cy="144462"/>
              </a:xfrm>
              <a:custGeom>
                <a:avLst/>
                <a:gdLst/>
                <a:ahLst/>
                <a:cxnLst/>
                <a:rect l="l" t="t" r="r" b="b"/>
                <a:pathLst>
                  <a:path w="62" h="60" extrusionOk="0">
                    <a:moveTo>
                      <a:pt x="61" y="11"/>
                    </a:moveTo>
                    <a:cubicBezTo>
                      <a:pt x="51" y="1"/>
                      <a:pt x="51" y="1"/>
                      <a:pt x="51" y="1"/>
                    </a:cubicBezTo>
                    <a:cubicBezTo>
                      <a:pt x="51" y="1"/>
                      <a:pt x="51" y="1"/>
                      <a:pt x="50" y="0"/>
                    </a:cubicBezTo>
                    <a:cubicBezTo>
                      <a:pt x="0" y="50"/>
                      <a:pt x="0" y="50"/>
                      <a:pt x="0" y="50"/>
                    </a:cubicBezTo>
                    <a:cubicBezTo>
                      <a:pt x="11" y="60"/>
                      <a:pt x="27" y="51"/>
                      <a:pt x="27" y="51"/>
                    </a:cubicBezTo>
                    <a:cubicBezTo>
                      <a:pt x="42" y="44"/>
                      <a:pt x="53" y="27"/>
                      <a:pt x="62" y="12"/>
                    </a:cubicBezTo>
                    <a:cubicBezTo>
                      <a:pt x="62" y="12"/>
                      <a:pt x="61" y="11"/>
                      <a:pt x="61" y="1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7"/>
              <p:cNvSpPr/>
              <p:nvPr/>
            </p:nvSpPr>
            <p:spPr>
              <a:xfrm>
                <a:off x="7748088" y="3358713"/>
                <a:ext cx="385762" cy="390525"/>
              </a:xfrm>
              <a:custGeom>
                <a:avLst/>
                <a:gdLst/>
                <a:ahLst/>
                <a:cxnLst/>
                <a:rect l="l" t="t" r="r" b="b"/>
                <a:pathLst>
                  <a:path w="161" h="162" extrusionOk="0">
                    <a:moveTo>
                      <a:pt x="154" y="7"/>
                    </a:moveTo>
                    <a:cubicBezTo>
                      <a:pt x="147" y="0"/>
                      <a:pt x="136" y="0"/>
                      <a:pt x="129" y="7"/>
                    </a:cubicBezTo>
                    <a:cubicBezTo>
                      <a:pt x="129" y="7"/>
                      <a:pt x="7" y="140"/>
                      <a:pt x="3" y="144"/>
                    </a:cubicBezTo>
                    <a:cubicBezTo>
                      <a:pt x="0" y="147"/>
                      <a:pt x="1" y="148"/>
                      <a:pt x="1" y="149"/>
                    </a:cubicBezTo>
                    <a:cubicBezTo>
                      <a:pt x="2" y="150"/>
                      <a:pt x="2" y="150"/>
                      <a:pt x="2" y="150"/>
                    </a:cubicBezTo>
                    <a:cubicBezTo>
                      <a:pt x="12" y="160"/>
                      <a:pt x="12" y="160"/>
                      <a:pt x="12" y="160"/>
                    </a:cubicBezTo>
                    <a:cubicBezTo>
                      <a:pt x="12" y="160"/>
                      <a:pt x="13" y="161"/>
                      <a:pt x="13" y="161"/>
                    </a:cubicBezTo>
                    <a:cubicBezTo>
                      <a:pt x="14" y="162"/>
                      <a:pt x="16" y="162"/>
                      <a:pt x="19" y="159"/>
                    </a:cubicBezTo>
                    <a:cubicBezTo>
                      <a:pt x="23" y="155"/>
                      <a:pt x="154" y="33"/>
                      <a:pt x="154" y="33"/>
                    </a:cubicBezTo>
                    <a:cubicBezTo>
                      <a:pt x="161" y="26"/>
                      <a:pt x="161" y="14"/>
                      <a:pt x="154"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07"/>
        <p:cNvGrpSpPr/>
        <p:nvPr/>
      </p:nvGrpSpPr>
      <p:grpSpPr>
        <a:xfrm>
          <a:off x="0" y="0"/>
          <a:ext cx="0" cy="0"/>
          <a:chOff x="0" y="0"/>
          <a:chExt cx="0" cy="0"/>
        </a:xfrm>
      </p:grpSpPr>
      <p:sp>
        <p:nvSpPr>
          <p:cNvPr id="108" name="Google Shape;10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9" name="Google Shape;109;p13"/>
          <p:cNvSpPr txBox="1">
            <a:spLocks noGrp="1"/>
          </p:cNvSpPr>
          <p:nvPr>
            <p:ph type="subTitle" idx="1"/>
          </p:nvPr>
        </p:nvSpPr>
        <p:spPr>
          <a:xfrm>
            <a:off x="720000" y="2276943"/>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13"/>
          <p:cNvSpPr txBox="1">
            <a:spLocks noGrp="1"/>
          </p:cNvSpPr>
          <p:nvPr>
            <p:ph type="subTitle" idx="2"/>
          </p:nvPr>
        </p:nvSpPr>
        <p:spPr>
          <a:xfrm>
            <a:off x="3419271" y="2276943"/>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1" name="Google Shape;111;p13"/>
          <p:cNvSpPr txBox="1">
            <a:spLocks noGrp="1"/>
          </p:cNvSpPr>
          <p:nvPr>
            <p:ph type="subTitle" idx="3"/>
          </p:nvPr>
        </p:nvSpPr>
        <p:spPr>
          <a:xfrm>
            <a:off x="720000" y="4031300"/>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2" name="Google Shape;112;p13"/>
          <p:cNvSpPr txBox="1">
            <a:spLocks noGrp="1"/>
          </p:cNvSpPr>
          <p:nvPr>
            <p:ph type="subTitle" idx="4"/>
          </p:nvPr>
        </p:nvSpPr>
        <p:spPr>
          <a:xfrm>
            <a:off x="3419271" y="4031300"/>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3" name="Google Shape;113;p13"/>
          <p:cNvSpPr txBox="1">
            <a:spLocks noGrp="1"/>
          </p:cNvSpPr>
          <p:nvPr>
            <p:ph type="subTitle" idx="5"/>
          </p:nvPr>
        </p:nvSpPr>
        <p:spPr>
          <a:xfrm>
            <a:off x="6118549" y="2276943"/>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4" name="Google Shape;114;p13"/>
          <p:cNvSpPr txBox="1">
            <a:spLocks noGrp="1"/>
          </p:cNvSpPr>
          <p:nvPr>
            <p:ph type="subTitle" idx="6"/>
          </p:nvPr>
        </p:nvSpPr>
        <p:spPr>
          <a:xfrm>
            <a:off x="6118549" y="4031300"/>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 name="Google Shape;115;p13"/>
          <p:cNvSpPr txBox="1">
            <a:spLocks noGrp="1"/>
          </p:cNvSpPr>
          <p:nvPr>
            <p:ph type="title" idx="7" hasCustomPrompt="1"/>
          </p:nvPr>
        </p:nvSpPr>
        <p:spPr>
          <a:xfrm>
            <a:off x="720000" y="1251395"/>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6" name="Google Shape;116;p13"/>
          <p:cNvSpPr txBox="1">
            <a:spLocks noGrp="1"/>
          </p:cNvSpPr>
          <p:nvPr>
            <p:ph type="title" idx="8" hasCustomPrompt="1"/>
          </p:nvPr>
        </p:nvSpPr>
        <p:spPr>
          <a:xfrm>
            <a:off x="720000" y="300516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7" name="Google Shape;117;p13"/>
          <p:cNvSpPr txBox="1">
            <a:spLocks noGrp="1"/>
          </p:cNvSpPr>
          <p:nvPr>
            <p:ph type="title" idx="9" hasCustomPrompt="1"/>
          </p:nvPr>
        </p:nvSpPr>
        <p:spPr>
          <a:xfrm>
            <a:off x="3419271" y="1251395"/>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a:spLocks noGrp="1"/>
          </p:cNvSpPr>
          <p:nvPr>
            <p:ph type="title" idx="13" hasCustomPrompt="1"/>
          </p:nvPr>
        </p:nvSpPr>
        <p:spPr>
          <a:xfrm>
            <a:off x="3419271" y="300516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9" name="Google Shape;119;p13"/>
          <p:cNvSpPr txBox="1">
            <a:spLocks noGrp="1"/>
          </p:cNvSpPr>
          <p:nvPr>
            <p:ph type="title" idx="14" hasCustomPrompt="1"/>
          </p:nvPr>
        </p:nvSpPr>
        <p:spPr>
          <a:xfrm>
            <a:off x="6118549" y="1251395"/>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a:spLocks noGrp="1"/>
          </p:cNvSpPr>
          <p:nvPr>
            <p:ph type="title" idx="15" hasCustomPrompt="1"/>
          </p:nvPr>
        </p:nvSpPr>
        <p:spPr>
          <a:xfrm>
            <a:off x="6118549" y="300516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1" name="Google Shape;121;p13"/>
          <p:cNvSpPr txBox="1">
            <a:spLocks noGrp="1"/>
          </p:cNvSpPr>
          <p:nvPr>
            <p:ph type="subTitle" idx="16"/>
          </p:nvPr>
        </p:nvSpPr>
        <p:spPr>
          <a:xfrm>
            <a:off x="720000" y="1792142"/>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Poppins"/>
                <a:ea typeface="Poppins"/>
                <a:cs typeface="Poppins"/>
                <a:sym typeface="Poppi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2" name="Google Shape;122;p13"/>
          <p:cNvSpPr txBox="1">
            <a:spLocks noGrp="1"/>
          </p:cNvSpPr>
          <p:nvPr>
            <p:ph type="subTitle" idx="17"/>
          </p:nvPr>
        </p:nvSpPr>
        <p:spPr>
          <a:xfrm>
            <a:off x="3419271" y="1792142"/>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Poppins"/>
                <a:ea typeface="Poppins"/>
                <a:cs typeface="Poppins"/>
                <a:sym typeface="Poppi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3" name="Google Shape;123;p13"/>
          <p:cNvSpPr txBox="1">
            <a:spLocks noGrp="1"/>
          </p:cNvSpPr>
          <p:nvPr>
            <p:ph type="subTitle" idx="18"/>
          </p:nvPr>
        </p:nvSpPr>
        <p:spPr>
          <a:xfrm>
            <a:off x="6118549" y="1792142"/>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Poppins"/>
                <a:ea typeface="Poppins"/>
                <a:cs typeface="Poppins"/>
                <a:sym typeface="Poppi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4" name="Google Shape;124;p13"/>
          <p:cNvSpPr txBox="1">
            <a:spLocks noGrp="1"/>
          </p:cNvSpPr>
          <p:nvPr>
            <p:ph type="subTitle" idx="19"/>
          </p:nvPr>
        </p:nvSpPr>
        <p:spPr>
          <a:xfrm>
            <a:off x="720000" y="3545980"/>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Poppins"/>
                <a:ea typeface="Poppins"/>
                <a:cs typeface="Poppins"/>
                <a:sym typeface="Poppi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5" name="Google Shape;125;p13"/>
          <p:cNvSpPr txBox="1">
            <a:spLocks noGrp="1"/>
          </p:cNvSpPr>
          <p:nvPr>
            <p:ph type="subTitle" idx="20"/>
          </p:nvPr>
        </p:nvSpPr>
        <p:spPr>
          <a:xfrm>
            <a:off x="3419271" y="3545980"/>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Poppins"/>
                <a:ea typeface="Poppins"/>
                <a:cs typeface="Poppins"/>
                <a:sym typeface="Poppi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6" name="Google Shape;126;p13"/>
          <p:cNvSpPr txBox="1">
            <a:spLocks noGrp="1"/>
          </p:cNvSpPr>
          <p:nvPr>
            <p:ph type="subTitle" idx="21"/>
          </p:nvPr>
        </p:nvSpPr>
        <p:spPr>
          <a:xfrm>
            <a:off x="6118549" y="3545980"/>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Poppins"/>
                <a:ea typeface="Poppins"/>
                <a:cs typeface="Poppins"/>
                <a:sym typeface="Poppi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7" name="Google Shape;127;p13"/>
          <p:cNvSpPr/>
          <p:nvPr/>
        </p:nvSpPr>
        <p:spPr>
          <a:xfrm>
            <a:off x="8848250" y="0"/>
            <a:ext cx="295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28" name="Google Shape;128;p13"/>
          <p:cNvGrpSpPr/>
          <p:nvPr/>
        </p:nvGrpSpPr>
        <p:grpSpPr>
          <a:xfrm>
            <a:off x="8430771" y="545034"/>
            <a:ext cx="593845" cy="593083"/>
            <a:chOff x="1857596" y="1048884"/>
            <a:chExt cx="593845" cy="593083"/>
          </a:xfrm>
        </p:grpSpPr>
        <p:sp>
          <p:nvSpPr>
            <p:cNvPr id="129" name="Google Shape;129;p13"/>
            <p:cNvSpPr/>
            <p:nvPr/>
          </p:nvSpPr>
          <p:spPr>
            <a:xfrm>
              <a:off x="1857596" y="1048884"/>
              <a:ext cx="593845" cy="593083"/>
            </a:xfrm>
            <a:custGeom>
              <a:avLst/>
              <a:gdLst/>
              <a:ahLst/>
              <a:cxnLst/>
              <a:rect l="l" t="t" r="r" b="b"/>
              <a:pathLst>
                <a:path w="515" h="514" extrusionOk="0">
                  <a:moveTo>
                    <a:pt x="515" y="466"/>
                  </a:moveTo>
                  <a:cubicBezTo>
                    <a:pt x="515" y="493"/>
                    <a:pt x="494" y="514"/>
                    <a:pt x="467" y="514"/>
                  </a:cubicBezTo>
                  <a:cubicBezTo>
                    <a:pt x="48" y="514"/>
                    <a:pt x="48" y="514"/>
                    <a:pt x="48" y="514"/>
                  </a:cubicBezTo>
                  <a:cubicBezTo>
                    <a:pt x="22" y="514"/>
                    <a:pt x="0" y="493"/>
                    <a:pt x="0" y="466"/>
                  </a:cubicBezTo>
                  <a:cubicBezTo>
                    <a:pt x="0" y="48"/>
                    <a:pt x="0" y="48"/>
                    <a:pt x="0" y="48"/>
                  </a:cubicBezTo>
                  <a:cubicBezTo>
                    <a:pt x="0" y="21"/>
                    <a:pt x="22" y="0"/>
                    <a:pt x="48" y="0"/>
                  </a:cubicBezTo>
                  <a:cubicBezTo>
                    <a:pt x="467" y="0"/>
                    <a:pt x="467" y="0"/>
                    <a:pt x="467" y="0"/>
                  </a:cubicBezTo>
                  <a:cubicBezTo>
                    <a:pt x="494" y="0"/>
                    <a:pt x="515" y="21"/>
                    <a:pt x="515" y="48"/>
                  </a:cubicBezTo>
                  <a:lnTo>
                    <a:pt x="515" y="46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0" name="Google Shape;130;p13"/>
            <p:cNvGrpSpPr/>
            <p:nvPr/>
          </p:nvGrpSpPr>
          <p:grpSpPr>
            <a:xfrm>
              <a:off x="2082307" y="1090546"/>
              <a:ext cx="144454" cy="509744"/>
              <a:chOff x="8686801" y="4510088"/>
              <a:chExt cx="579438" cy="2044700"/>
            </a:xfrm>
          </p:grpSpPr>
          <p:sp>
            <p:nvSpPr>
              <p:cNvPr id="131" name="Google Shape;131;p13"/>
              <p:cNvSpPr/>
              <p:nvPr/>
            </p:nvSpPr>
            <p:spPr>
              <a:xfrm>
                <a:off x="8845551" y="4810125"/>
                <a:ext cx="57300" cy="158700"/>
              </a:xfrm>
              <a:prstGeom prst="rect">
                <a:avLst/>
              </a:prstGeom>
              <a:solidFill>
                <a:srgbClr val="F4F0E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13"/>
              <p:cNvSpPr/>
              <p:nvPr/>
            </p:nvSpPr>
            <p:spPr>
              <a:xfrm>
                <a:off x="8845551" y="5013325"/>
                <a:ext cx="57300" cy="157200"/>
              </a:xfrm>
              <a:prstGeom prst="rect">
                <a:avLst/>
              </a:prstGeom>
              <a:solidFill>
                <a:srgbClr val="F4F0E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13"/>
              <p:cNvSpPr/>
              <p:nvPr/>
            </p:nvSpPr>
            <p:spPr>
              <a:xfrm>
                <a:off x="8686801" y="4510088"/>
                <a:ext cx="579438" cy="2044700"/>
              </a:xfrm>
              <a:custGeom>
                <a:avLst/>
                <a:gdLst/>
                <a:ahLst/>
                <a:cxnLst/>
                <a:rect l="l" t="t" r="r" b="b"/>
                <a:pathLst>
                  <a:path w="241" h="852" extrusionOk="0">
                    <a:moveTo>
                      <a:pt x="174" y="624"/>
                    </a:moveTo>
                    <a:cubicBezTo>
                      <a:pt x="174" y="54"/>
                      <a:pt x="174" y="54"/>
                      <a:pt x="174" y="54"/>
                    </a:cubicBezTo>
                    <a:cubicBezTo>
                      <a:pt x="174" y="24"/>
                      <a:pt x="150" y="0"/>
                      <a:pt x="120" y="0"/>
                    </a:cubicBezTo>
                    <a:cubicBezTo>
                      <a:pt x="90" y="0"/>
                      <a:pt x="66" y="24"/>
                      <a:pt x="66" y="54"/>
                    </a:cubicBezTo>
                    <a:cubicBezTo>
                      <a:pt x="66" y="106"/>
                      <a:pt x="66" y="106"/>
                      <a:pt x="66" y="106"/>
                    </a:cubicBezTo>
                    <a:cubicBezTo>
                      <a:pt x="90" y="106"/>
                      <a:pt x="90" y="106"/>
                      <a:pt x="90" y="106"/>
                    </a:cubicBezTo>
                    <a:cubicBezTo>
                      <a:pt x="90" y="62"/>
                      <a:pt x="90" y="62"/>
                      <a:pt x="90" y="62"/>
                    </a:cubicBezTo>
                    <a:cubicBezTo>
                      <a:pt x="90" y="46"/>
                      <a:pt x="103" y="32"/>
                      <a:pt x="120" y="32"/>
                    </a:cubicBezTo>
                    <a:cubicBezTo>
                      <a:pt x="137" y="32"/>
                      <a:pt x="150" y="46"/>
                      <a:pt x="150" y="62"/>
                    </a:cubicBezTo>
                    <a:cubicBezTo>
                      <a:pt x="150" y="649"/>
                      <a:pt x="150" y="649"/>
                      <a:pt x="150" y="649"/>
                    </a:cubicBezTo>
                    <a:cubicBezTo>
                      <a:pt x="151" y="650"/>
                      <a:pt x="153" y="650"/>
                      <a:pt x="154" y="651"/>
                    </a:cubicBezTo>
                    <a:cubicBezTo>
                      <a:pt x="187" y="664"/>
                      <a:pt x="210" y="696"/>
                      <a:pt x="210" y="734"/>
                    </a:cubicBezTo>
                    <a:cubicBezTo>
                      <a:pt x="210" y="783"/>
                      <a:pt x="170" y="823"/>
                      <a:pt x="121" y="823"/>
                    </a:cubicBezTo>
                    <a:cubicBezTo>
                      <a:pt x="71" y="823"/>
                      <a:pt x="32" y="783"/>
                      <a:pt x="32" y="734"/>
                    </a:cubicBezTo>
                    <a:cubicBezTo>
                      <a:pt x="32" y="697"/>
                      <a:pt x="53" y="666"/>
                      <a:pt x="84" y="652"/>
                    </a:cubicBezTo>
                    <a:cubicBezTo>
                      <a:pt x="86" y="651"/>
                      <a:pt x="88" y="650"/>
                      <a:pt x="90" y="649"/>
                    </a:cubicBezTo>
                    <a:cubicBezTo>
                      <a:pt x="90" y="549"/>
                      <a:pt x="90" y="549"/>
                      <a:pt x="90" y="549"/>
                    </a:cubicBezTo>
                    <a:cubicBezTo>
                      <a:pt x="66" y="549"/>
                      <a:pt x="66" y="549"/>
                      <a:pt x="66" y="549"/>
                    </a:cubicBezTo>
                    <a:cubicBezTo>
                      <a:pt x="66" y="624"/>
                      <a:pt x="66" y="624"/>
                      <a:pt x="66" y="624"/>
                    </a:cubicBezTo>
                    <a:cubicBezTo>
                      <a:pt x="27" y="644"/>
                      <a:pt x="0" y="685"/>
                      <a:pt x="0" y="732"/>
                    </a:cubicBezTo>
                    <a:cubicBezTo>
                      <a:pt x="0" y="798"/>
                      <a:pt x="54" y="852"/>
                      <a:pt x="120" y="852"/>
                    </a:cubicBezTo>
                    <a:cubicBezTo>
                      <a:pt x="187" y="852"/>
                      <a:pt x="241" y="798"/>
                      <a:pt x="241" y="732"/>
                    </a:cubicBezTo>
                    <a:cubicBezTo>
                      <a:pt x="241" y="685"/>
                      <a:pt x="214" y="644"/>
                      <a:pt x="174" y="62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13"/>
              <p:cNvSpPr/>
              <p:nvPr/>
            </p:nvSpPr>
            <p:spPr>
              <a:xfrm>
                <a:off x="8845551" y="5419725"/>
                <a:ext cx="57300" cy="158700"/>
              </a:xfrm>
              <a:prstGeom prst="rect">
                <a:avLst/>
              </a:prstGeom>
              <a:solidFill>
                <a:srgbClr val="F4F0E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13"/>
              <p:cNvSpPr/>
              <p:nvPr/>
            </p:nvSpPr>
            <p:spPr>
              <a:xfrm>
                <a:off x="8845551" y="5624513"/>
                <a:ext cx="57300" cy="155700"/>
              </a:xfrm>
              <a:prstGeom prst="rect">
                <a:avLst/>
              </a:prstGeom>
              <a:solidFill>
                <a:srgbClr val="F4F0E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13"/>
              <p:cNvSpPr/>
              <p:nvPr/>
            </p:nvSpPr>
            <p:spPr>
              <a:xfrm>
                <a:off x="8845551" y="5218113"/>
                <a:ext cx="57300" cy="155700"/>
              </a:xfrm>
              <a:prstGeom prst="rect">
                <a:avLst/>
              </a:prstGeom>
              <a:solidFill>
                <a:srgbClr val="F4F0E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13"/>
              <p:cNvSpPr/>
              <p:nvPr/>
            </p:nvSpPr>
            <p:spPr>
              <a:xfrm>
                <a:off x="8764588" y="4586288"/>
                <a:ext cx="427038" cy="1900237"/>
              </a:xfrm>
              <a:custGeom>
                <a:avLst/>
                <a:gdLst/>
                <a:ahLst/>
                <a:cxnLst/>
                <a:rect l="l" t="t" r="r" b="b"/>
                <a:pathLst>
                  <a:path w="178" h="791" extrusionOk="0">
                    <a:moveTo>
                      <a:pt x="88" y="84"/>
                    </a:moveTo>
                    <a:cubicBezTo>
                      <a:pt x="88" y="89"/>
                      <a:pt x="84" y="93"/>
                      <a:pt x="78" y="93"/>
                    </a:cubicBezTo>
                    <a:cubicBezTo>
                      <a:pt x="58" y="93"/>
                      <a:pt x="58" y="93"/>
                      <a:pt x="58" y="93"/>
                    </a:cubicBezTo>
                    <a:cubicBezTo>
                      <a:pt x="58" y="159"/>
                      <a:pt x="58" y="159"/>
                      <a:pt x="58" y="159"/>
                    </a:cubicBezTo>
                    <a:cubicBezTo>
                      <a:pt x="78" y="159"/>
                      <a:pt x="78" y="159"/>
                      <a:pt x="78" y="159"/>
                    </a:cubicBezTo>
                    <a:cubicBezTo>
                      <a:pt x="84" y="159"/>
                      <a:pt x="88" y="163"/>
                      <a:pt x="88" y="168"/>
                    </a:cubicBezTo>
                    <a:cubicBezTo>
                      <a:pt x="88" y="174"/>
                      <a:pt x="84" y="178"/>
                      <a:pt x="78" y="178"/>
                    </a:cubicBezTo>
                    <a:cubicBezTo>
                      <a:pt x="58" y="178"/>
                      <a:pt x="58" y="178"/>
                      <a:pt x="58" y="178"/>
                    </a:cubicBezTo>
                    <a:cubicBezTo>
                      <a:pt x="58" y="243"/>
                      <a:pt x="58" y="243"/>
                      <a:pt x="58" y="243"/>
                    </a:cubicBezTo>
                    <a:cubicBezTo>
                      <a:pt x="78" y="243"/>
                      <a:pt x="78" y="243"/>
                      <a:pt x="78" y="243"/>
                    </a:cubicBezTo>
                    <a:cubicBezTo>
                      <a:pt x="84" y="243"/>
                      <a:pt x="88" y="248"/>
                      <a:pt x="88" y="253"/>
                    </a:cubicBezTo>
                    <a:cubicBezTo>
                      <a:pt x="88" y="258"/>
                      <a:pt x="84" y="263"/>
                      <a:pt x="78" y="263"/>
                    </a:cubicBezTo>
                    <a:cubicBezTo>
                      <a:pt x="58" y="263"/>
                      <a:pt x="58" y="263"/>
                      <a:pt x="58" y="263"/>
                    </a:cubicBezTo>
                    <a:cubicBezTo>
                      <a:pt x="58" y="328"/>
                      <a:pt x="58" y="328"/>
                      <a:pt x="58" y="328"/>
                    </a:cubicBezTo>
                    <a:cubicBezTo>
                      <a:pt x="78" y="328"/>
                      <a:pt x="78" y="328"/>
                      <a:pt x="78" y="328"/>
                    </a:cubicBezTo>
                    <a:cubicBezTo>
                      <a:pt x="84" y="328"/>
                      <a:pt x="88" y="332"/>
                      <a:pt x="88" y="338"/>
                    </a:cubicBezTo>
                    <a:cubicBezTo>
                      <a:pt x="88" y="343"/>
                      <a:pt x="84" y="347"/>
                      <a:pt x="78" y="347"/>
                    </a:cubicBezTo>
                    <a:cubicBezTo>
                      <a:pt x="58" y="347"/>
                      <a:pt x="58" y="347"/>
                      <a:pt x="58" y="347"/>
                    </a:cubicBezTo>
                    <a:cubicBezTo>
                      <a:pt x="58" y="413"/>
                      <a:pt x="58" y="413"/>
                      <a:pt x="58" y="413"/>
                    </a:cubicBezTo>
                    <a:cubicBezTo>
                      <a:pt x="78" y="413"/>
                      <a:pt x="78" y="413"/>
                      <a:pt x="78" y="413"/>
                    </a:cubicBezTo>
                    <a:cubicBezTo>
                      <a:pt x="84" y="413"/>
                      <a:pt x="88" y="417"/>
                      <a:pt x="88" y="422"/>
                    </a:cubicBezTo>
                    <a:cubicBezTo>
                      <a:pt x="88" y="428"/>
                      <a:pt x="84" y="432"/>
                      <a:pt x="78" y="432"/>
                    </a:cubicBezTo>
                    <a:cubicBezTo>
                      <a:pt x="58" y="432"/>
                      <a:pt x="58" y="432"/>
                      <a:pt x="58" y="432"/>
                    </a:cubicBezTo>
                    <a:cubicBezTo>
                      <a:pt x="58" y="497"/>
                      <a:pt x="58" y="497"/>
                      <a:pt x="58" y="497"/>
                    </a:cubicBezTo>
                    <a:cubicBezTo>
                      <a:pt x="78" y="497"/>
                      <a:pt x="78" y="497"/>
                      <a:pt x="78" y="497"/>
                    </a:cubicBezTo>
                    <a:cubicBezTo>
                      <a:pt x="84" y="497"/>
                      <a:pt x="88" y="502"/>
                      <a:pt x="88" y="507"/>
                    </a:cubicBezTo>
                    <a:cubicBezTo>
                      <a:pt x="88" y="512"/>
                      <a:pt x="84" y="517"/>
                      <a:pt x="78" y="517"/>
                    </a:cubicBezTo>
                    <a:cubicBezTo>
                      <a:pt x="58" y="517"/>
                      <a:pt x="58" y="517"/>
                      <a:pt x="58" y="517"/>
                    </a:cubicBezTo>
                    <a:cubicBezTo>
                      <a:pt x="58" y="617"/>
                      <a:pt x="58" y="617"/>
                      <a:pt x="58" y="617"/>
                    </a:cubicBezTo>
                    <a:cubicBezTo>
                      <a:pt x="56" y="618"/>
                      <a:pt x="54" y="619"/>
                      <a:pt x="52" y="620"/>
                    </a:cubicBezTo>
                    <a:cubicBezTo>
                      <a:pt x="21" y="634"/>
                      <a:pt x="0" y="665"/>
                      <a:pt x="0" y="702"/>
                    </a:cubicBezTo>
                    <a:cubicBezTo>
                      <a:pt x="0" y="751"/>
                      <a:pt x="39" y="791"/>
                      <a:pt x="89" y="791"/>
                    </a:cubicBezTo>
                    <a:cubicBezTo>
                      <a:pt x="138" y="791"/>
                      <a:pt x="178" y="751"/>
                      <a:pt x="178" y="702"/>
                    </a:cubicBezTo>
                    <a:cubicBezTo>
                      <a:pt x="178" y="664"/>
                      <a:pt x="155" y="632"/>
                      <a:pt x="122" y="619"/>
                    </a:cubicBezTo>
                    <a:cubicBezTo>
                      <a:pt x="121" y="618"/>
                      <a:pt x="119" y="618"/>
                      <a:pt x="118" y="617"/>
                    </a:cubicBezTo>
                    <a:cubicBezTo>
                      <a:pt x="118" y="30"/>
                      <a:pt x="118" y="30"/>
                      <a:pt x="118" y="30"/>
                    </a:cubicBezTo>
                    <a:cubicBezTo>
                      <a:pt x="118" y="14"/>
                      <a:pt x="105" y="0"/>
                      <a:pt x="88" y="0"/>
                    </a:cubicBezTo>
                    <a:cubicBezTo>
                      <a:pt x="71" y="0"/>
                      <a:pt x="58" y="14"/>
                      <a:pt x="58" y="30"/>
                    </a:cubicBezTo>
                    <a:cubicBezTo>
                      <a:pt x="58" y="74"/>
                      <a:pt x="58" y="74"/>
                      <a:pt x="58" y="74"/>
                    </a:cubicBezTo>
                    <a:cubicBezTo>
                      <a:pt x="78" y="74"/>
                      <a:pt x="78" y="74"/>
                      <a:pt x="78" y="74"/>
                    </a:cubicBezTo>
                    <a:cubicBezTo>
                      <a:pt x="84" y="74"/>
                      <a:pt x="88" y="78"/>
                      <a:pt x="88" y="84"/>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13"/>
              <p:cNvSpPr/>
              <p:nvPr/>
            </p:nvSpPr>
            <p:spPr>
              <a:xfrm>
                <a:off x="8843963" y="4764088"/>
                <a:ext cx="131763" cy="46038"/>
              </a:xfrm>
              <a:custGeom>
                <a:avLst/>
                <a:gdLst/>
                <a:ahLst/>
                <a:cxnLst/>
                <a:rect l="l" t="t" r="r" b="b"/>
                <a:pathLst>
                  <a:path w="55" h="19" extrusionOk="0">
                    <a:moveTo>
                      <a:pt x="45" y="19"/>
                    </a:moveTo>
                    <a:cubicBezTo>
                      <a:pt x="51" y="19"/>
                      <a:pt x="55" y="15"/>
                      <a:pt x="55" y="10"/>
                    </a:cubicBezTo>
                    <a:cubicBezTo>
                      <a:pt x="55" y="4"/>
                      <a:pt x="51" y="0"/>
                      <a:pt x="45" y="0"/>
                    </a:cubicBezTo>
                    <a:cubicBezTo>
                      <a:pt x="25" y="0"/>
                      <a:pt x="25" y="0"/>
                      <a:pt x="25" y="0"/>
                    </a:cubicBezTo>
                    <a:cubicBezTo>
                      <a:pt x="1" y="0"/>
                      <a:pt x="1" y="0"/>
                      <a:pt x="1" y="0"/>
                    </a:cubicBezTo>
                    <a:cubicBezTo>
                      <a:pt x="0" y="0"/>
                      <a:pt x="0" y="0"/>
                      <a:pt x="0" y="0"/>
                    </a:cubicBezTo>
                    <a:cubicBezTo>
                      <a:pt x="0" y="19"/>
                      <a:pt x="0" y="19"/>
                      <a:pt x="0" y="19"/>
                    </a:cubicBezTo>
                    <a:cubicBezTo>
                      <a:pt x="1" y="19"/>
                      <a:pt x="1" y="19"/>
                      <a:pt x="1" y="19"/>
                    </a:cubicBezTo>
                    <a:cubicBezTo>
                      <a:pt x="25" y="19"/>
                      <a:pt x="25" y="19"/>
                      <a:pt x="25" y="19"/>
                    </a:cubicBezTo>
                    <a:lnTo>
                      <a:pt x="45" y="1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13"/>
              <p:cNvSpPr/>
              <p:nvPr/>
            </p:nvSpPr>
            <p:spPr>
              <a:xfrm>
                <a:off x="8843963" y="4968875"/>
                <a:ext cx="131763" cy="44450"/>
              </a:xfrm>
              <a:custGeom>
                <a:avLst/>
                <a:gdLst/>
                <a:ahLst/>
                <a:cxnLst/>
                <a:rect l="l" t="t" r="r" b="b"/>
                <a:pathLst>
                  <a:path w="55" h="19" extrusionOk="0">
                    <a:moveTo>
                      <a:pt x="45" y="19"/>
                    </a:moveTo>
                    <a:cubicBezTo>
                      <a:pt x="51" y="19"/>
                      <a:pt x="55" y="15"/>
                      <a:pt x="55" y="9"/>
                    </a:cubicBezTo>
                    <a:cubicBezTo>
                      <a:pt x="55" y="4"/>
                      <a:pt x="51" y="0"/>
                      <a:pt x="45" y="0"/>
                    </a:cubicBezTo>
                    <a:cubicBezTo>
                      <a:pt x="25" y="0"/>
                      <a:pt x="25" y="0"/>
                      <a:pt x="25" y="0"/>
                    </a:cubicBezTo>
                    <a:cubicBezTo>
                      <a:pt x="1" y="0"/>
                      <a:pt x="1" y="0"/>
                      <a:pt x="1" y="0"/>
                    </a:cubicBezTo>
                    <a:cubicBezTo>
                      <a:pt x="0" y="0"/>
                      <a:pt x="0" y="0"/>
                      <a:pt x="0" y="0"/>
                    </a:cubicBezTo>
                    <a:cubicBezTo>
                      <a:pt x="0" y="19"/>
                      <a:pt x="0" y="19"/>
                      <a:pt x="0" y="19"/>
                    </a:cubicBezTo>
                    <a:cubicBezTo>
                      <a:pt x="1" y="19"/>
                      <a:pt x="1" y="19"/>
                      <a:pt x="1" y="19"/>
                    </a:cubicBezTo>
                    <a:cubicBezTo>
                      <a:pt x="25" y="19"/>
                      <a:pt x="25" y="19"/>
                      <a:pt x="25" y="19"/>
                    </a:cubicBezTo>
                    <a:lnTo>
                      <a:pt x="45" y="1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13"/>
              <p:cNvSpPr/>
              <p:nvPr/>
            </p:nvSpPr>
            <p:spPr>
              <a:xfrm>
                <a:off x="8843963" y="5170488"/>
                <a:ext cx="131763" cy="47625"/>
              </a:xfrm>
              <a:custGeom>
                <a:avLst/>
                <a:gdLst/>
                <a:ahLst/>
                <a:cxnLst/>
                <a:rect l="l" t="t" r="r" b="b"/>
                <a:pathLst>
                  <a:path w="55" h="20" extrusionOk="0">
                    <a:moveTo>
                      <a:pt x="45" y="20"/>
                    </a:moveTo>
                    <a:cubicBezTo>
                      <a:pt x="51" y="20"/>
                      <a:pt x="55" y="15"/>
                      <a:pt x="55" y="10"/>
                    </a:cubicBezTo>
                    <a:cubicBezTo>
                      <a:pt x="55" y="5"/>
                      <a:pt x="51" y="0"/>
                      <a:pt x="45" y="0"/>
                    </a:cubicBezTo>
                    <a:cubicBezTo>
                      <a:pt x="25" y="0"/>
                      <a:pt x="25" y="0"/>
                      <a:pt x="25" y="0"/>
                    </a:cubicBezTo>
                    <a:cubicBezTo>
                      <a:pt x="1" y="0"/>
                      <a:pt x="1" y="0"/>
                      <a:pt x="1" y="0"/>
                    </a:cubicBezTo>
                    <a:cubicBezTo>
                      <a:pt x="0" y="0"/>
                      <a:pt x="0" y="0"/>
                      <a:pt x="0" y="0"/>
                    </a:cubicBezTo>
                    <a:cubicBezTo>
                      <a:pt x="0" y="20"/>
                      <a:pt x="0" y="20"/>
                      <a:pt x="0" y="20"/>
                    </a:cubicBezTo>
                    <a:cubicBezTo>
                      <a:pt x="1" y="20"/>
                      <a:pt x="1" y="20"/>
                      <a:pt x="1" y="20"/>
                    </a:cubicBezTo>
                    <a:cubicBezTo>
                      <a:pt x="25" y="20"/>
                      <a:pt x="25" y="20"/>
                      <a:pt x="25" y="20"/>
                    </a:cubicBezTo>
                    <a:lnTo>
                      <a:pt x="45" y="2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13"/>
              <p:cNvSpPr/>
              <p:nvPr/>
            </p:nvSpPr>
            <p:spPr>
              <a:xfrm>
                <a:off x="8843963" y="5373688"/>
                <a:ext cx="131763" cy="46038"/>
              </a:xfrm>
              <a:custGeom>
                <a:avLst/>
                <a:gdLst/>
                <a:ahLst/>
                <a:cxnLst/>
                <a:rect l="l" t="t" r="r" b="b"/>
                <a:pathLst>
                  <a:path w="55" h="19" extrusionOk="0">
                    <a:moveTo>
                      <a:pt x="45" y="19"/>
                    </a:moveTo>
                    <a:cubicBezTo>
                      <a:pt x="51" y="19"/>
                      <a:pt x="55" y="15"/>
                      <a:pt x="55" y="10"/>
                    </a:cubicBezTo>
                    <a:cubicBezTo>
                      <a:pt x="55" y="4"/>
                      <a:pt x="51" y="0"/>
                      <a:pt x="45" y="0"/>
                    </a:cubicBezTo>
                    <a:cubicBezTo>
                      <a:pt x="25" y="0"/>
                      <a:pt x="25" y="0"/>
                      <a:pt x="25" y="0"/>
                    </a:cubicBezTo>
                    <a:cubicBezTo>
                      <a:pt x="1" y="0"/>
                      <a:pt x="1" y="0"/>
                      <a:pt x="1" y="0"/>
                    </a:cubicBezTo>
                    <a:cubicBezTo>
                      <a:pt x="0" y="0"/>
                      <a:pt x="0" y="0"/>
                      <a:pt x="0" y="0"/>
                    </a:cubicBezTo>
                    <a:cubicBezTo>
                      <a:pt x="0" y="19"/>
                      <a:pt x="0" y="19"/>
                      <a:pt x="0" y="19"/>
                    </a:cubicBezTo>
                    <a:cubicBezTo>
                      <a:pt x="1" y="19"/>
                      <a:pt x="1" y="19"/>
                      <a:pt x="1" y="19"/>
                    </a:cubicBezTo>
                    <a:cubicBezTo>
                      <a:pt x="25" y="19"/>
                      <a:pt x="25" y="19"/>
                      <a:pt x="25" y="19"/>
                    </a:cubicBezTo>
                    <a:lnTo>
                      <a:pt x="45" y="1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13"/>
              <p:cNvSpPr/>
              <p:nvPr/>
            </p:nvSpPr>
            <p:spPr>
              <a:xfrm>
                <a:off x="8843963" y="5578475"/>
                <a:ext cx="131763" cy="46038"/>
              </a:xfrm>
              <a:custGeom>
                <a:avLst/>
                <a:gdLst/>
                <a:ahLst/>
                <a:cxnLst/>
                <a:rect l="l" t="t" r="r" b="b"/>
                <a:pathLst>
                  <a:path w="55" h="19" extrusionOk="0">
                    <a:moveTo>
                      <a:pt x="45" y="19"/>
                    </a:moveTo>
                    <a:cubicBezTo>
                      <a:pt x="51" y="19"/>
                      <a:pt x="55" y="15"/>
                      <a:pt x="55" y="9"/>
                    </a:cubicBezTo>
                    <a:cubicBezTo>
                      <a:pt x="55" y="4"/>
                      <a:pt x="51" y="0"/>
                      <a:pt x="45" y="0"/>
                    </a:cubicBezTo>
                    <a:cubicBezTo>
                      <a:pt x="25" y="0"/>
                      <a:pt x="25" y="0"/>
                      <a:pt x="25" y="0"/>
                    </a:cubicBezTo>
                    <a:cubicBezTo>
                      <a:pt x="1" y="0"/>
                      <a:pt x="1" y="0"/>
                      <a:pt x="1" y="0"/>
                    </a:cubicBezTo>
                    <a:cubicBezTo>
                      <a:pt x="0" y="0"/>
                      <a:pt x="0" y="0"/>
                      <a:pt x="0" y="0"/>
                    </a:cubicBezTo>
                    <a:cubicBezTo>
                      <a:pt x="0" y="19"/>
                      <a:pt x="0" y="19"/>
                      <a:pt x="0" y="19"/>
                    </a:cubicBezTo>
                    <a:cubicBezTo>
                      <a:pt x="1" y="19"/>
                      <a:pt x="1" y="19"/>
                      <a:pt x="1" y="19"/>
                    </a:cubicBezTo>
                    <a:cubicBezTo>
                      <a:pt x="25" y="19"/>
                      <a:pt x="25" y="19"/>
                      <a:pt x="25" y="19"/>
                    </a:cubicBezTo>
                    <a:lnTo>
                      <a:pt x="45" y="1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13"/>
              <p:cNvSpPr/>
              <p:nvPr/>
            </p:nvSpPr>
            <p:spPr>
              <a:xfrm>
                <a:off x="8843963" y="5780088"/>
                <a:ext cx="131763" cy="47625"/>
              </a:xfrm>
              <a:custGeom>
                <a:avLst/>
                <a:gdLst/>
                <a:ahLst/>
                <a:cxnLst/>
                <a:rect l="l" t="t" r="r" b="b"/>
                <a:pathLst>
                  <a:path w="55" h="20" extrusionOk="0">
                    <a:moveTo>
                      <a:pt x="45" y="20"/>
                    </a:moveTo>
                    <a:cubicBezTo>
                      <a:pt x="51" y="20"/>
                      <a:pt x="55" y="15"/>
                      <a:pt x="55" y="10"/>
                    </a:cubicBezTo>
                    <a:cubicBezTo>
                      <a:pt x="55" y="5"/>
                      <a:pt x="51" y="0"/>
                      <a:pt x="45" y="0"/>
                    </a:cubicBezTo>
                    <a:cubicBezTo>
                      <a:pt x="25" y="0"/>
                      <a:pt x="25" y="0"/>
                      <a:pt x="25" y="0"/>
                    </a:cubicBezTo>
                    <a:cubicBezTo>
                      <a:pt x="1" y="0"/>
                      <a:pt x="1" y="0"/>
                      <a:pt x="1" y="0"/>
                    </a:cubicBezTo>
                    <a:cubicBezTo>
                      <a:pt x="0" y="0"/>
                      <a:pt x="0" y="0"/>
                      <a:pt x="0" y="0"/>
                    </a:cubicBezTo>
                    <a:cubicBezTo>
                      <a:pt x="0" y="20"/>
                      <a:pt x="0" y="20"/>
                      <a:pt x="0" y="20"/>
                    </a:cubicBezTo>
                    <a:cubicBezTo>
                      <a:pt x="1" y="20"/>
                      <a:pt x="1" y="20"/>
                      <a:pt x="1" y="20"/>
                    </a:cubicBezTo>
                    <a:cubicBezTo>
                      <a:pt x="25" y="20"/>
                      <a:pt x="25" y="20"/>
                      <a:pt x="25" y="20"/>
                    </a:cubicBezTo>
                    <a:lnTo>
                      <a:pt x="45" y="2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53"/>
        <p:cNvGrpSpPr/>
        <p:nvPr/>
      </p:nvGrpSpPr>
      <p:grpSpPr>
        <a:xfrm>
          <a:off x="0" y="0"/>
          <a:ext cx="0" cy="0"/>
          <a:chOff x="0" y="0"/>
          <a:chExt cx="0" cy="0"/>
        </a:xfrm>
      </p:grpSpPr>
      <p:sp>
        <p:nvSpPr>
          <p:cNvPr id="154" name="Google Shape;154;p16"/>
          <p:cNvSpPr txBox="1">
            <a:spLocks noGrp="1"/>
          </p:cNvSpPr>
          <p:nvPr>
            <p:ph type="title"/>
          </p:nvPr>
        </p:nvSpPr>
        <p:spPr>
          <a:xfrm>
            <a:off x="945775" y="1403113"/>
            <a:ext cx="3112500" cy="1235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5" name="Google Shape;155;p16"/>
          <p:cNvSpPr txBox="1">
            <a:spLocks noGrp="1"/>
          </p:cNvSpPr>
          <p:nvPr>
            <p:ph type="subTitle" idx="1"/>
          </p:nvPr>
        </p:nvSpPr>
        <p:spPr>
          <a:xfrm>
            <a:off x="945775" y="2638488"/>
            <a:ext cx="3112500" cy="110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 name="Google Shape;156;p16"/>
          <p:cNvSpPr/>
          <p:nvPr/>
        </p:nvSpPr>
        <p:spPr>
          <a:xfrm>
            <a:off x="6031500" y="0"/>
            <a:ext cx="31125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61"/>
        <p:cNvGrpSpPr/>
        <p:nvPr/>
      </p:nvGrpSpPr>
      <p:grpSpPr>
        <a:xfrm>
          <a:off x="0" y="0"/>
          <a:ext cx="0" cy="0"/>
          <a:chOff x="0" y="0"/>
          <a:chExt cx="0" cy="0"/>
        </a:xfrm>
      </p:grpSpPr>
      <p:sp>
        <p:nvSpPr>
          <p:cNvPr id="162" name="Google Shape;162;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3" name="Google Shape;163;p18"/>
          <p:cNvSpPr txBox="1">
            <a:spLocks noGrp="1"/>
          </p:cNvSpPr>
          <p:nvPr>
            <p:ph type="subTitle" idx="1"/>
          </p:nvPr>
        </p:nvSpPr>
        <p:spPr>
          <a:xfrm>
            <a:off x="5111280" y="2904625"/>
            <a:ext cx="2922600" cy="111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4" name="Google Shape;164;p18"/>
          <p:cNvSpPr txBox="1">
            <a:spLocks noGrp="1"/>
          </p:cNvSpPr>
          <p:nvPr>
            <p:ph type="subTitle" idx="2"/>
          </p:nvPr>
        </p:nvSpPr>
        <p:spPr>
          <a:xfrm>
            <a:off x="1110104" y="2904625"/>
            <a:ext cx="2922600" cy="111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5" name="Google Shape;165;p18"/>
          <p:cNvSpPr txBox="1">
            <a:spLocks noGrp="1"/>
          </p:cNvSpPr>
          <p:nvPr>
            <p:ph type="subTitle" idx="3"/>
          </p:nvPr>
        </p:nvSpPr>
        <p:spPr>
          <a:xfrm>
            <a:off x="1110116" y="2345725"/>
            <a:ext cx="29226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0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66" name="Google Shape;166;p18"/>
          <p:cNvSpPr txBox="1">
            <a:spLocks noGrp="1"/>
          </p:cNvSpPr>
          <p:nvPr>
            <p:ph type="subTitle" idx="4"/>
          </p:nvPr>
        </p:nvSpPr>
        <p:spPr>
          <a:xfrm>
            <a:off x="5111296" y="2345725"/>
            <a:ext cx="29226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0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67" name="Google Shape;167;p18"/>
          <p:cNvSpPr/>
          <p:nvPr/>
        </p:nvSpPr>
        <p:spPr>
          <a:xfrm>
            <a:off x="8848250" y="0"/>
            <a:ext cx="295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68" name="Google Shape;168;p18"/>
          <p:cNvGrpSpPr/>
          <p:nvPr/>
        </p:nvGrpSpPr>
        <p:grpSpPr>
          <a:xfrm>
            <a:off x="8430781" y="544656"/>
            <a:ext cx="593845" cy="593845"/>
            <a:chOff x="8430781" y="544656"/>
            <a:chExt cx="593845" cy="593845"/>
          </a:xfrm>
        </p:grpSpPr>
        <p:sp>
          <p:nvSpPr>
            <p:cNvPr id="169" name="Google Shape;169;p18"/>
            <p:cNvSpPr/>
            <p:nvPr/>
          </p:nvSpPr>
          <p:spPr>
            <a:xfrm>
              <a:off x="8430781" y="544656"/>
              <a:ext cx="593845" cy="593845"/>
            </a:xfrm>
            <a:custGeom>
              <a:avLst/>
              <a:gdLst/>
              <a:ahLst/>
              <a:cxnLst/>
              <a:rect l="l" t="t" r="r" b="b"/>
              <a:pathLst>
                <a:path w="515" h="515" extrusionOk="0">
                  <a:moveTo>
                    <a:pt x="515" y="467"/>
                  </a:moveTo>
                  <a:cubicBezTo>
                    <a:pt x="515" y="494"/>
                    <a:pt x="493" y="515"/>
                    <a:pt x="467" y="515"/>
                  </a:cubicBezTo>
                  <a:cubicBezTo>
                    <a:pt x="48" y="515"/>
                    <a:pt x="48" y="515"/>
                    <a:pt x="48" y="515"/>
                  </a:cubicBezTo>
                  <a:cubicBezTo>
                    <a:pt x="22" y="515"/>
                    <a:pt x="0" y="494"/>
                    <a:pt x="0" y="467"/>
                  </a:cubicBezTo>
                  <a:cubicBezTo>
                    <a:pt x="0" y="48"/>
                    <a:pt x="0" y="48"/>
                    <a:pt x="0" y="48"/>
                  </a:cubicBezTo>
                  <a:cubicBezTo>
                    <a:pt x="0" y="22"/>
                    <a:pt x="22" y="0"/>
                    <a:pt x="48" y="0"/>
                  </a:cubicBezTo>
                  <a:cubicBezTo>
                    <a:pt x="467" y="0"/>
                    <a:pt x="467" y="0"/>
                    <a:pt x="467" y="0"/>
                  </a:cubicBezTo>
                  <a:cubicBezTo>
                    <a:pt x="493" y="0"/>
                    <a:pt x="515" y="22"/>
                    <a:pt x="515" y="48"/>
                  </a:cubicBezTo>
                  <a:lnTo>
                    <a:pt x="515" y="467"/>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0" name="Google Shape;170;p18"/>
            <p:cNvGrpSpPr/>
            <p:nvPr/>
          </p:nvGrpSpPr>
          <p:grpSpPr>
            <a:xfrm>
              <a:off x="8547414" y="661672"/>
              <a:ext cx="360576" cy="359814"/>
              <a:chOff x="5753101" y="4460875"/>
              <a:chExt cx="750888" cy="749300"/>
            </a:xfrm>
          </p:grpSpPr>
          <p:sp>
            <p:nvSpPr>
              <p:cNvPr id="171" name="Google Shape;171;p18"/>
              <p:cNvSpPr/>
              <p:nvPr/>
            </p:nvSpPr>
            <p:spPr>
              <a:xfrm>
                <a:off x="5753101" y="4460875"/>
                <a:ext cx="750888" cy="749300"/>
              </a:xfrm>
              <a:custGeom>
                <a:avLst/>
                <a:gdLst/>
                <a:ahLst/>
                <a:cxnLst/>
                <a:rect l="l" t="t" r="r" b="b"/>
                <a:pathLst>
                  <a:path w="313" h="312" extrusionOk="0">
                    <a:moveTo>
                      <a:pt x="275" y="0"/>
                    </a:moveTo>
                    <a:cubicBezTo>
                      <a:pt x="157" y="0"/>
                      <a:pt x="157" y="0"/>
                      <a:pt x="157" y="0"/>
                    </a:cubicBezTo>
                    <a:cubicBezTo>
                      <a:pt x="39" y="0"/>
                      <a:pt x="39" y="0"/>
                      <a:pt x="39" y="0"/>
                    </a:cubicBezTo>
                    <a:cubicBezTo>
                      <a:pt x="17" y="0"/>
                      <a:pt x="0" y="18"/>
                      <a:pt x="0" y="39"/>
                    </a:cubicBezTo>
                    <a:cubicBezTo>
                      <a:pt x="0" y="273"/>
                      <a:pt x="0" y="273"/>
                      <a:pt x="0" y="273"/>
                    </a:cubicBezTo>
                    <a:cubicBezTo>
                      <a:pt x="0" y="294"/>
                      <a:pt x="17" y="311"/>
                      <a:pt x="39" y="311"/>
                    </a:cubicBezTo>
                    <a:cubicBezTo>
                      <a:pt x="157" y="311"/>
                      <a:pt x="157" y="311"/>
                      <a:pt x="157" y="311"/>
                    </a:cubicBezTo>
                    <a:cubicBezTo>
                      <a:pt x="233" y="312"/>
                      <a:pt x="233" y="312"/>
                      <a:pt x="233" y="312"/>
                    </a:cubicBezTo>
                    <a:cubicBezTo>
                      <a:pt x="234" y="271"/>
                      <a:pt x="234" y="271"/>
                      <a:pt x="234" y="271"/>
                    </a:cubicBezTo>
                    <a:cubicBezTo>
                      <a:pt x="234" y="250"/>
                      <a:pt x="252" y="232"/>
                      <a:pt x="273" y="232"/>
                    </a:cubicBezTo>
                    <a:cubicBezTo>
                      <a:pt x="313" y="232"/>
                      <a:pt x="313" y="232"/>
                      <a:pt x="313" y="232"/>
                    </a:cubicBezTo>
                    <a:cubicBezTo>
                      <a:pt x="313" y="231"/>
                      <a:pt x="313" y="231"/>
                      <a:pt x="313" y="231"/>
                    </a:cubicBezTo>
                    <a:cubicBezTo>
                      <a:pt x="313" y="39"/>
                      <a:pt x="313" y="39"/>
                      <a:pt x="313" y="39"/>
                    </a:cubicBezTo>
                    <a:cubicBezTo>
                      <a:pt x="313" y="18"/>
                      <a:pt x="296" y="0"/>
                      <a:pt x="275" y="0"/>
                    </a:cubicBezTo>
                    <a:close/>
                    <a:moveTo>
                      <a:pt x="230" y="235"/>
                    </a:moveTo>
                    <a:cubicBezTo>
                      <a:pt x="230" y="240"/>
                      <a:pt x="226" y="244"/>
                      <a:pt x="222" y="244"/>
                    </a:cubicBezTo>
                    <a:cubicBezTo>
                      <a:pt x="186" y="244"/>
                      <a:pt x="186" y="244"/>
                      <a:pt x="186" y="244"/>
                    </a:cubicBezTo>
                    <a:cubicBezTo>
                      <a:pt x="181" y="244"/>
                      <a:pt x="177" y="240"/>
                      <a:pt x="177" y="235"/>
                    </a:cubicBezTo>
                    <a:cubicBezTo>
                      <a:pt x="177" y="181"/>
                      <a:pt x="177" y="181"/>
                      <a:pt x="177" y="181"/>
                    </a:cubicBezTo>
                    <a:cubicBezTo>
                      <a:pt x="136" y="181"/>
                      <a:pt x="136" y="181"/>
                      <a:pt x="136" y="181"/>
                    </a:cubicBezTo>
                    <a:cubicBezTo>
                      <a:pt x="136" y="235"/>
                      <a:pt x="136" y="235"/>
                      <a:pt x="136" y="235"/>
                    </a:cubicBezTo>
                    <a:cubicBezTo>
                      <a:pt x="136" y="240"/>
                      <a:pt x="133" y="244"/>
                      <a:pt x="128" y="244"/>
                    </a:cubicBezTo>
                    <a:cubicBezTo>
                      <a:pt x="92" y="244"/>
                      <a:pt x="92" y="244"/>
                      <a:pt x="92" y="244"/>
                    </a:cubicBezTo>
                    <a:cubicBezTo>
                      <a:pt x="87" y="244"/>
                      <a:pt x="84" y="240"/>
                      <a:pt x="84" y="235"/>
                    </a:cubicBezTo>
                    <a:cubicBezTo>
                      <a:pt x="84" y="80"/>
                      <a:pt x="84" y="80"/>
                      <a:pt x="84" y="80"/>
                    </a:cubicBezTo>
                    <a:cubicBezTo>
                      <a:pt x="84" y="75"/>
                      <a:pt x="87" y="72"/>
                      <a:pt x="92" y="72"/>
                    </a:cubicBezTo>
                    <a:cubicBezTo>
                      <a:pt x="128" y="72"/>
                      <a:pt x="128" y="72"/>
                      <a:pt x="128" y="72"/>
                    </a:cubicBezTo>
                    <a:cubicBezTo>
                      <a:pt x="133" y="72"/>
                      <a:pt x="136" y="75"/>
                      <a:pt x="136" y="80"/>
                    </a:cubicBezTo>
                    <a:cubicBezTo>
                      <a:pt x="136" y="137"/>
                      <a:pt x="136" y="137"/>
                      <a:pt x="136" y="137"/>
                    </a:cubicBezTo>
                    <a:cubicBezTo>
                      <a:pt x="177" y="137"/>
                      <a:pt x="177" y="137"/>
                      <a:pt x="177" y="137"/>
                    </a:cubicBezTo>
                    <a:cubicBezTo>
                      <a:pt x="177" y="80"/>
                      <a:pt x="177" y="80"/>
                      <a:pt x="177" y="80"/>
                    </a:cubicBezTo>
                    <a:cubicBezTo>
                      <a:pt x="177" y="75"/>
                      <a:pt x="181" y="72"/>
                      <a:pt x="186" y="72"/>
                    </a:cubicBezTo>
                    <a:cubicBezTo>
                      <a:pt x="222" y="72"/>
                      <a:pt x="222" y="72"/>
                      <a:pt x="222" y="72"/>
                    </a:cubicBezTo>
                    <a:cubicBezTo>
                      <a:pt x="226" y="72"/>
                      <a:pt x="230" y="75"/>
                      <a:pt x="230" y="80"/>
                    </a:cubicBezTo>
                    <a:lnTo>
                      <a:pt x="230" y="23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18"/>
              <p:cNvSpPr/>
              <p:nvPr/>
            </p:nvSpPr>
            <p:spPr>
              <a:xfrm>
                <a:off x="6311901" y="5016500"/>
                <a:ext cx="192088" cy="193675"/>
              </a:xfrm>
              <a:custGeom>
                <a:avLst/>
                <a:gdLst/>
                <a:ahLst/>
                <a:cxnLst/>
                <a:rect l="l" t="t" r="r" b="b"/>
                <a:pathLst>
                  <a:path w="80" h="81" extrusionOk="0">
                    <a:moveTo>
                      <a:pt x="0" y="39"/>
                    </a:moveTo>
                    <a:cubicBezTo>
                      <a:pt x="0" y="81"/>
                      <a:pt x="0" y="81"/>
                      <a:pt x="0" y="81"/>
                    </a:cubicBezTo>
                    <a:cubicBezTo>
                      <a:pt x="80" y="0"/>
                      <a:pt x="80" y="0"/>
                      <a:pt x="80" y="0"/>
                    </a:cubicBezTo>
                    <a:cubicBezTo>
                      <a:pt x="39" y="0"/>
                      <a:pt x="39" y="0"/>
                      <a:pt x="39" y="0"/>
                    </a:cubicBezTo>
                    <a:cubicBezTo>
                      <a:pt x="18" y="0"/>
                      <a:pt x="0" y="18"/>
                      <a:pt x="0" y="39"/>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18"/>
              <p:cNvSpPr/>
              <p:nvPr/>
            </p:nvSpPr>
            <p:spPr>
              <a:xfrm>
                <a:off x="5954713" y="4633913"/>
                <a:ext cx="350838" cy="414338"/>
              </a:xfrm>
              <a:custGeom>
                <a:avLst/>
                <a:gdLst/>
                <a:ahLst/>
                <a:cxnLst/>
                <a:rect l="l" t="t" r="r" b="b"/>
                <a:pathLst>
                  <a:path w="146" h="172" extrusionOk="0">
                    <a:moveTo>
                      <a:pt x="138" y="0"/>
                    </a:moveTo>
                    <a:cubicBezTo>
                      <a:pt x="102" y="0"/>
                      <a:pt x="102" y="0"/>
                      <a:pt x="102" y="0"/>
                    </a:cubicBezTo>
                    <a:cubicBezTo>
                      <a:pt x="97" y="0"/>
                      <a:pt x="93" y="3"/>
                      <a:pt x="93" y="8"/>
                    </a:cubicBezTo>
                    <a:cubicBezTo>
                      <a:pt x="93" y="65"/>
                      <a:pt x="93" y="65"/>
                      <a:pt x="93" y="65"/>
                    </a:cubicBezTo>
                    <a:cubicBezTo>
                      <a:pt x="52" y="65"/>
                      <a:pt x="52" y="65"/>
                      <a:pt x="52" y="65"/>
                    </a:cubicBezTo>
                    <a:cubicBezTo>
                      <a:pt x="52" y="8"/>
                      <a:pt x="52" y="8"/>
                      <a:pt x="52" y="8"/>
                    </a:cubicBezTo>
                    <a:cubicBezTo>
                      <a:pt x="52" y="3"/>
                      <a:pt x="49" y="0"/>
                      <a:pt x="44" y="0"/>
                    </a:cubicBezTo>
                    <a:cubicBezTo>
                      <a:pt x="8" y="0"/>
                      <a:pt x="8" y="0"/>
                      <a:pt x="8" y="0"/>
                    </a:cubicBezTo>
                    <a:cubicBezTo>
                      <a:pt x="3" y="0"/>
                      <a:pt x="0" y="3"/>
                      <a:pt x="0" y="8"/>
                    </a:cubicBezTo>
                    <a:cubicBezTo>
                      <a:pt x="0" y="163"/>
                      <a:pt x="0" y="163"/>
                      <a:pt x="0" y="163"/>
                    </a:cubicBezTo>
                    <a:cubicBezTo>
                      <a:pt x="0" y="168"/>
                      <a:pt x="3" y="172"/>
                      <a:pt x="8" y="172"/>
                    </a:cubicBezTo>
                    <a:cubicBezTo>
                      <a:pt x="44" y="172"/>
                      <a:pt x="44" y="172"/>
                      <a:pt x="44" y="172"/>
                    </a:cubicBezTo>
                    <a:cubicBezTo>
                      <a:pt x="49" y="172"/>
                      <a:pt x="52" y="168"/>
                      <a:pt x="52" y="163"/>
                    </a:cubicBezTo>
                    <a:cubicBezTo>
                      <a:pt x="52" y="109"/>
                      <a:pt x="52" y="109"/>
                      <a:pt x="52" y="109"/>
                    </a:cubicBezTo>
                    <a:cubicBezTo>
                      <a:pt x="93" y="109"/>
                      <a:pt x="93" y="109"/>
                      <a:pt x="93" y="109"/>
                    </a:cubicBezTo>
                    <a:cubicBezTo>
                      <a:pt x="93" y="163"/>
                      <a:pt x="93" y="163"/>
                      <a:pt x="93" y="163"/>
                    </a:cubicBezTo>
                    <a:cubicBezTo>
                      <a:pt x="93" y="168"/>
                      <a:pt x="97" y="172"/>
                      <a:pt x="102" y="172"/>
                    </a:cubicBezTo>
                    <a:cubicBezTo>
                      <a:pt x="138" y="172"/>
                      <a:pt x="138" y="172"/>
                      <a:pt x="138" y="172"/>
                    </a:cubicBezTo>
                    <a:cubicBezTo>
                      <a:pt x="142" y="172"/>
                      <a:pt x="146" y="168"/>
                      <a:pt x="146" y="163"/>
                    </a:cubicBezTo>
                    <a:cubicBezTo>
                      <a:pt x="146" y="8"/>
                      <a:pt x="146" y="8"/>
                      <a:pt x="146" y="8"/>
                    </a:cubicBezTo>
                    <a:cubicBezTo>
                      <a:pt x="146" y="3"/>
                      <a:pt x="142" y="0"/>
                      <a:pt x="138"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74"/>
        <p:cNvGrpSpPr/>
        <p:nvPr/>
      </p:nvGrpSpPr>
      <p:grpSpPr>
        <a:xfrm>
          <a:off x="0" y="0"/>
          <a:ext cx="0" cy="0"/>
          <a:chOff x="0" y="0"/>
          <a:chExt cx="0" cy="0"/>
        </a:xfrm>
      </p:grpSpPr>
      <p:sp>
        <p:nvSpPr>
          <p:cNvPr id="175" name="Google Shape;175;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6" name="Google Shape;176;p19"/>
          <p:cNvSpPr txBox="1">
            <a:spLocks noGrp="1"/>
          </p:cNvSpPr>
          <p:nvPr>
            <p:ph type="subTitle" idx="1"/>
          </p:nvPr>
        </p:nvSpPr>
        <p:spPr>
          <a:xfrm>
            <a:off x="4832075" y="2089425"/>
            <a:ext cx="3507300" cy="189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19"/>
          <p:cNvSpPr txBox="1">
            <a:spLocks noGrp="1"/>
          </p:cNvSpPr>
          <p:nvPr>
            <p:ph type="subTitle" idx="2"/>
          </p:nvPr>
        </p:nvSpPr>
        <p:spPr>
          <a:xfrm>
            <a:off x="1057900" y="2089425"/>
            <a:ext cx="3507300" cy="189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 name="Google Shape;178;p19"/>
          <p:cNvSpPr/>
          <p:nvPr/>
        </p:nvSpPr>
        <p:spPr>
          <a:xfrm>
            <a:off x="8848250" y="0"/>
            <a:ext cx="295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79" name="Google Shape;179;p19"/>
          <p:cNvGrpSpPr/>
          <p:nvPr/>
        </p:nvGrpSpPr>
        <p:grpSpPr>
          <a:xfrm>
            <a:off x="8430781" y="544656"/>
            <a:ext cx="593845" cy="593845"/>
            <a:chOff x="8430781" y="544656"/>
            <a:chExt cx="593845" cy="593845"/>
          </a:xfrm>
        </p:grpSpPr>
        <p:sp>
          <p:nvSpPr>
            <p:cNvPr id="180" name="Google Shape;180;p19"/>
            <p:cNvSpPr/>
            <p:nvPr/>
          </p:nvSpPr>
          <p:spPr>
            <a:xfrm>
              <a:off x="8430781" y="544656"/>
              <a:ext cx="593845" cy="593845"/>
            </a:xfrm>
            <a:custGeom>
              <a:avLst/>
              <a:gdLst/>
              <a:ahLst/>
              <a:cxnLst/>
              <a:rect l="l" t="t" r="r" b="b"/>
              <a:pathLst>
                <a:path w="515" h="515" extrusionOk="0">
                  <a:moveTo>
                    <a:pt x="515" y="467"/>
                  </a:moveTo>
                  <a:cubicBezTo>
                    <a:pt x="515" y="494"/>
                    <a:pt x="493" y="515"/>
                    <a:pt x="467" y="515"/>
                  </a:cubicBezTo>
                  <a:cubicBezTo>
                    <a:pt x="48" y="515"/>
                    <a:pt x="48" y="515"/>
                    <a:pt x="48" y="515"/>
                  </a:cubicBezTo>
                  <a:cubicBezTo>
                    <a:pt x="22" y="515"/>
                    <a:pt x="0" y="494"/>
                    <a:pt x="0" y="467"/>
                  </a:cubicBezTo>
                  <a:cubicBezTo>
                    <a:pt x="0" y="48"/>
                    <a:pt x="0" y="48"/>
                    <a:pt x="0" y="48"/>
                  </a:cubicBezTo>
                  <a:cubicBezTo>
                    <a:pt x="0" y="22"/>
                    <a:pt x="22" y="0"/>
                    <a:pt x="48" y="0"/>
                  </a:cubicBezTo>
                  <a:cubicBezTo>
                    <a:pt x="467" y="0"/>
                    <a:pt x="467" y="0"/>
                    <a:pt x="467" y="0"/>
                  </a:cubicBezTo>
                  <a:cubicBezTo>
                    <a:pt x="493" y="0"/>
                    <a:pt x="515" y="22"/>
                    <a:pt x="515" y="48"/>
                  </a:cubicBezTo>
                  <a:lnTo>
                    <a:pt x="515" y="467"/>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1" name="Google Shape;181;p19"/>
            <p:cNvGrpSpPr/>
            <p:nvPr/>
          </p:nvGrpSpPr>
          <p:grpSpPr>
            <a:xfrm>
              <a:off x="8617068" y="580830"/>
              <a:ext cx="221246" cy="521479"/>
              <a:chOff x="7131051" y="1717675"/>
              <a:chExt cx="849312" cy="2001838"/>
            </a:xfrm>
          </p:grpSpPr>
          <p:sp>
            <p:nvSpPr>
              <p:cNvPr id="182" name="Google Shape;182;p19"/>
              <p:cNvSpPr/>
              <p:nvPr/>
            </p:nvSpPr>
            <p:spPr>
              <a:xfrm>
                <a:off x="7299326" y="2444750"/>
                <a:ext cx="515938" cy="88900"/>
              </a:xfrm>
              <a:custGeom>
                <a:avLst/>
                <a:gdLst/>
                <a:ahLst/>
                <a:cxnLst/>
                <a:rect l="l" t="t" r="r" b="b"/>
                <a:pathLst>
                  <a:path w="215" h="37" extrusionOk="0">
                    <a:moveTo>
                      <a:pt x="0" y="37"/>
                    </a:moveTo>
                    <a:cubicBezTo>
                      <a:pt x="2" y="37"/>
                      <a:pt x="3" y="37"/>
                      <a:pt x="4" y="37"/>
                    </a:cubicBezTo>
                    <a:cubicBezTo>
                      <a:pt x="215" y="37"/>
                      <a:pt x="215" y="37"/>
                      <a:pt x="215" y="37"/>
                    </a:cubicBezTo>
                    <a:cubicBezTo>
                      <a:pt x="207" y="24"/>
                      <a:pt x="198" y="11"/>
                      <a:pt x="187" y="0"/>
                    </a:cubicBezTo>
                    <a:cubicBezTo>
                      <a:pt x="28" y="0"/>
                      <a:pt x="28" y="0"/>
                      <a:pt x="28" y="0"/>
                    </a:cubicBezTo>
                    <a:cubicBezTo>
                      <a:pt x="17" y="11"/>
                      <a:pt x="8" y="23"/>
                      <a:pt x="0" y="37"/>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19"/>
              <p:cNvSpPr/>
              <p:nvPr/>
            </p:nvSpPr>
            <p:spPr>
              <a:xfrm>
                <a:off x="7296151" y="2895600"/>
                <a:ext cx="522288" cy="88900"/>
              </a:xfrm>
              <a:custGeom>
                <a:avLst/>
                <a:gdLst/>
                <a:ahLst/>
                <a:cxnLst/>
                <a:rect l="l" t="t" r="r" b="b"/>
                <a:pathLst>
                  <a:path w="217" h="37" extrusionOk="0">
                    <a:moveTo>
                      <a:pt x="0" y="0"/>
                    </a:moveTo>
                    <a:cubicBezTo>
                      <a:pt x="7" y="13"/>
                      <a:pt x="17" y="26"/>
                      <a:pt x="28" y="37"/>
                    </a:cubicBezTo>
                    <a:cubicBezTo>
                      <a:pt x="189" y="37"/>
                      <a:pt x="189" y="37"/>
                      <a:pt x="189" y="37"/>
                    </a:cubicBezTo>
                    <a:cubicBezTo>
                      <a:pt x="200" y="26"/>
                      <a:pt x="209" y="13"/>
                      <a:pt x="217" y="0"/>
                    </a:cubicBezTo>
                    <a:cubicBezTo>
                      <a:pt x="216" y="0"/>
                      <a:pt x="215" y="0"/>
                      <a:pt x="214"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19"/>
              <p:cNvSpPr/>
              <p:nvPr/>
            </p:nvSpPr>
            <p:spPr>
              <a:xfrm>
                <a:off x="7248526" y="2668588"/>
                <a:ext cx="617538" cy="84137"/>
              </a:xfrm>
              <a:custGeom>
                <a:avLst/>
                <a:gdLst/>
                <a:ahLst/>
                <a:cxnLst/>
                <a:rect l="l" t="t" r="r" b="b"/>
                <a:pathLst>
                  <a:path w="257" h="35" extrusionOk="0">
                    <a:moveTo>
                      <a:pt x="0" y="19"/>
                    </a:moveTo>
                    <a:cubicBezTo>
                      <a:pt x="0" y="22"/>
                      <a:pt x="0" y="22"/>
                      <a:pt x="0" y="22"/>
                    </a:cubicBezTo>
                    <a:cubicBezTo>
                      <a:pt x="0" y="26"/>
                      <a:pt x="1" y="31"/>
                      <a:pt x="1" y="35"/>
                    </a:cubicBezTo>
                    <a:cubicBezTo>
                      <a:pt x="256" y="35"/>
                      <a:pt x="256" y="35"/>
                      <a:pt x="256" y="35"/>
                    </a:cubicBezTo>
                    <a:cubicBezTo>
                      <a:pt x="256" y="31"/>
                      <a:pt x="257" y="26"/>
                      <a:pt x="257" y="22"/>
                    </a:cubicBezTo>
                    <a:cubicBezTo>
                      <a:pt x="257" y="19"/>
                      <a:pt x="257" y="19"/>
                      <a:pt x="257" y="19"/>
                    </a:cubicBezTo>
                    <a:cubicBezTo>
                      <a:pt x="257" y="12"/>
                      <a:pt x="256" y="6"/>
                      <a:pt x="255" y="0"/>
                    </a:cubicBezTo>
                    <a:cubicBezTo>
                      <a:pt x="2" y="0"/>
                      <a:pt x="2" y="0"/>
                      <a:pt x="2" y="0"/>
                    </a:cubicBezTo>
                    <a:cubicBezTo>
                      <a:pt x="1" y="6"/>
                      <a:pt x="0" y="13"/>
                      <a:pt x="0" y="19"/>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19"/>
              <p:cNvSpPr/>
              <p:nvPr/>
            </p:nvSpPr>
            <p:spPr>
              <a:xfrm>
                <a:off x="7131051" y="1717675"/>
                <a:ext cx="849312" cy="2001838"/>
              </a:xfrm>
              <a:custGeom>
                <a:avLst/>
                <a:gdLst/>
                <a:ahLst/>
                <a:cxnLst/>
                <a:rect l="l" t="t" r="r" b="b"/>
                <a:pathLst>
                  <a:path w="354" h="834" extrusionOk="0">
                    <a:moveTo>
                      <a:pt x="226" y="605"/>
                    </a:moveTo>
                    <a:cubicBezTo>
                      <a:pt x="304" y="566"/>
                      <a:pt x="353" y="496"/>
                      <a:pt x="354" y="418"/>
                    </a:cubicBezTo>
                    <a:cubicBezTo>
                      <a:pt x="354" y="414"/>
                      <a:pt x="354" y="414"/>
                      <a:pt x="354" y="414"/>
                    </a:cubicBezTo>
                    <a:cubicBezTo>
                      <a:pt x="353" y="336"/>
                      <a:pt x="304" y="267"/>
                      <a:pt x="226" y="228"/>
                    </a:cubicBezTo>
                    <a:cubicBezTo>
                      <a:pt x="256" y="208"/>
                      <a:pt x="280" y="183"/>
                      <a:pt x="297" y="152"/>
                    </a:cubicBezTo>
                    <a:cubicBezTo>
                      <a:pt x="320" y="112"/>
                      <a:pt x="328" y="64"/>
                      <a:pt x="320" y="19"/>
                    </a:cubicBezTo>
                    <a:cubicBezTo>
                      <a:pt x="318" y="8"/>
                      <a:pt x="304" y="0"/>
                      <a:pt x="289" y="2"/>
                    </a:cubicBezTo>
                    <a:cubicBezTo>
                      <a:pt x="274" y="3"/>
                      <a:pt x="264" y="13"/>
                      <a:pt x="266" y="24"/>
                    </a:cubicBezTo>
                    <a:cubicBezTo>
                      <a:pt x="279" y="97"/>
                      <a:pt x="243" y="168"/>
                      <a:pt x="177" y="205"/>
                    </a:cubicBezTo>
                    <a:cubicBezTo>
                      <a:pt x="111" y="168"/>
                      <a:pt x="75" y="97"/>
                      <a:pt x="88" y="24"/>
                    </a:cubicBezTo>
                    <a:cubicBezTo>
                      <a:pt x="90" y="13"/>
                      <a:pt x="80" y="3"/>
                      <a:pt x="65" y="2"/>
                    </a:cubicBezTo>
                    <a:cubicBezTo>
                      <a:pt x="50" y="0"/>
                      <a:pt x="37" y="8"/>
                      <a:pt x="35" y="19"/>
                    </a:cubicBezTo>
                    <a:cubicBezTo>
                      <a:pt x="26" y="64"/>
                      <a:pt x="34" y="112"/>
                      <a:pt x="57" y="152"/>
                    </a:cubicBezTo>
                    <a:cubicBezTo>
                      <a:pt x="74" y="183"/>
                      <a:pt x="99" y="208"/>
                      <a:pt x="129" y="228"/>
                    </a:cubicBezTo>
                    <a:cubicBezTo>
                      <a:pt x="50" y="267"/>
                      <a:pt x="2" y="336"/>
                      <a:pt x="0" y="415"/>
                    </a:cubicBezTo>
                    <a:cubicBezTo>
                      <a:pt x="0" y="418"/>
                      <a:pt x="0" y="418"/>
                      <a:pt x="0" y="418"/>
                    </a:cubicBezTo>
                    <a:cubicBezTo>
                      <a:pt x="2" y="496"/>
                      <a:pt x="50" y="566"/>
                      <a:pt x="129" y="605"/>
                    </a:cubicBezTo>
                    <a:cubicBezTo>
                      <a:pt x="98" y="625"/>
                      <a:pt x="74" y="651"/>
                      <a:pt x="57" y="682"/>
                    </a:cubicBezTo>
                    <a:cubicBezTo>
                      <a:pt x="34" y="723"/>
                      <a:pt x="26" y="771"/>
                      <a:pt x="35" y="817"/>
                    </a:cubicBezTo>
                    <a:cubicBezTo>
                      <a:pt x="37" y="827"/>
                      <a:pt x="49" y="834"/>
                      <a:pt x="62" y="834"/>
                    </a:cubicBezTo>
                    <a:cubicBezTo>
                      <a:pt x="63" y="834"/>
                      <a:pt x="65" y="834"/>
                      <a:pt x="66" y="834"/>
                    </a:cubicBezTo>
                    <a:cubicBezTo>
                      <a:pt x="81" y="832"/>
                      <a:pt x="91" y="822"/>
                      <a:pt x="89" y="811"/>
                    </a:cubicBezTo>
                    <a:cubicBezTo>
                      <a:pt x="74" y="738"/>
                      <a:pt x="110" y="666"/>
                      <a:pt x="177" y="627"/>
                    </a:cubicBezTo>
                    <a:cubicBezTo>
                      <a:pt x="245" y="666"/>
                      <a:pt x="280" y="738"/>
                      <a:pt x="265" y="811"/>
                    </a:cubicBezTo>
                    <a:cubicBezTo>
                      <a:pt x="263" y="822"/>
                      <a:pt x="273" y="832"/>
                      <a:pt x="288" y="834"/>
                    </a:cubicBezTo>
                    <a:cubicBezTo>
                      <a:pt x="290" y="834"/>
                      <a:pt x="291" y="834"/>
                      <a:pt x="292" y="834"/>
                    </a:cubicBezTo>
                    <a:cubicBezTo>
                      <a:pt x="305" y="834"/>
                      <a:pt x="317" y="827"/>
                      <a:pt x="319" y="817"/>
                    </a:cubicBezTo>
                    <a:cubicBezTo>
                      <a:pt x="328" y="771"/>
                      <a:pt x="321" y="723"/>
                      <a:pt x="298" y="682"/>
                    </a:cubicBezTo>
                    <a:cubicBezTo>
                      <a:pt x="281" y="651"/>
                      <a:pt x="256" y="625"/>
                      <a:pt x="226" y="605"/>
                    </a:cubicBezTo>
                    <a:close/>
                    <a:moveTo>
                      <a:pt x="176" y="579"/>
                    </a:moveTo>
                    <a:cubicBezTo>
                      <a:pt x="146" y="567"/>
                      <a:pt x="120" y="550"/>
                      <a:pt x="100" y="528"/>
                    </a:cubicBezTo>
                    <a:cubicBezTo>
                      <a:pt x="89" y="517"/>
                      <a:pt x="81" y="504"/>
                      <a:pt x="74" y="491"/>
                    </a:cubicBezTo>
                    <a:cubicBezTo>
                      <a:pt x="64" y="472"/>
                      <a:pt x="57" y="452"/>
                      <a:pt x="55" y="431"/>
                    </a:cubicBezTo>
                    <a:cubicBezTo>
                      <a:pt x="55" y="427"/>
                      <a:pt x="55" y="422"/>
                      <a:pt x="55" y="418"/>
                    </a:cubicBezTo>
                    <a:cubicBezTo>
                      <a:pt x="55" y="415"/>
                      <a:pt x="55" y="415"/>
                      <a:pt x="55" y="415"/>
                    </a:cubicBezTo>
                    <a:cubicBezTo>
                      <a:pt x="55" y="409"/>
                      <a:pt x="55" y="402"/>
                      <a:pt x="56" y="396"/>
                    </a:cubicBezTo>
                    <a:cubicBezTo>
                      <a:pt x="59" y="376"/>
                      <a:pt x="65" y="357"/>
                      <a:pt x="75" y="340"/>
                    </a:cubicBezTo>
                    <a:cubicBezTo>
                      <a:pt x="82" y="326"/>
                      <a:pt x="91" y="314"/>
                      <a:pt x="102" y="303"/>
                    </a:cubicBezTo>
                    <a:cubicBezTo>
                      <a:pt x="121" y="282"/>
                      <a:pt x="147" y="265"/>
                      <a:pt x="176" y="253"/>
                    </a:cubicBezTo>
                    <a:cubicBezTo>
                      <a:pt x="177" y="253"/>
                      <a:pt x="177" y="253"/>
                      <a:pt x="177" y="253"/>
                    </a:cubicBezTo>
                    <a:cubicBezTo>
                      <a:pt x="177" y="253"/>
                      <a:pt x="178" y="253"/>
                      <a:pt x="178" y="253"/>
                    </a:cubicBezTo>
                    <a:cubicBezTo>
                      <a:pt x="208" y="265"/>
                      <a:pt x="233" y="282"/>
                      <a:pt x="253" y="303"/>
                    </a:cubicBezTo>
                    <a:cubicBezTo>
                      <a:pt x="263" y="314"/>
                      <a:pt x="273" y="327"/>
                      <a:pt x="280" y="340"/>
                    </a:cubicBezTo>
                    <a:cubicBezTo>
                      <a:pt x="289" y="357"/>
                      <a:pt x="296" y="376"/>
                      <a:pt x="298" y="396"/>
                    </a:cubicBezTo>
                    <a:cubicBezTo>
                      <a:pt x="299" y="402"/>
                      <a:pt x="300" y="408"/>
                      <a:pt x="300" y="415"/>
                    </a:cubicBezTo>
                    <a:cubicBezTo>
                      <a:pt x="300" y="418"/>
                      <a:pt x="300" y="418"/>
                      <a:pt x="300" y="418"/>
                    </a:cubicBezTo>
                    <a:cubicBezTo>
                      <a:pt x="300" y="422"/>
                      <a:pt x="299" y="427"/>
                      <a:pt x="299" y="431"/>
                    </a:cubicBezTo>
                    <a:cubicBezTo>
                      <a:pt x="297" y="452"/>
                      <a:pt x="291" y="473"/>
                      <a:pt x="281" y="491"/>
                    </a:cubicBezTo>
                    <a:cubicBezTo>
                      <a:pt x="274" y="504"/>
                      <a:pt x="265" y="517"/>
                      <a:pt x="254" y="528"/>
                    </a:cubicBezTo>
                    <a:cubicBezTo>
                      <a:pt x="234" y="550"/>
                      <a:pt x="208" y="567"/>
                      <a:pt x="178" y="579"/>
                    </a:cubicBezTo>
                    <a:cubicBezTo>
                      <a:pt x="178" y="579"/>
                      <a:pt x="177" y="580"/>
                      <a:pt x="177" y="580"/>
                    </a:cubicBezTo>
                    <a:cubicBezTo>
                      <a:pt x="177" y="580"/>
                      <a:pt x="177" y="579"/>
                      <a:pt x="176" y="57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86"/>
        <p:cNvGrpSpPr/>
        <p:nvPr/>
      </p:nvGrpSpPr>
      <p:grpSpPr>
        <a:xfrm>
          <a:off x="0" y="0"/>
          <a:ext cx="0" cy="0"/>
          <a:chOff x="0" y="0"/>
          <a:chExt cx="0" cy="0"/>
        </a:xfrm>
      </p:grpSpPr>
      <p:sp>
        <p:nvSpPr>
          <p:cNvPr id="187" name="Google Shape;187;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8" name="Google Shape;188;p20"/>
          <p:cNvSpPr txBox="1">
            <a:spLocks noGrp="1"/>
          </p:cNvSpPr>
          <p:nvPr>
            <p:ph type="subTitle" idx="1"/>
          </p:nvPr>
        </p:nvSpPr>
        <p:spPr>
          <a:xfrm>
            <a:off x="720250" y="2902727"/>
            <a:ext cx="23928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9" name="Google Shape;189;p20"/>
          <p:cNvSpPr txBox="1">
            <a:spLocks noGrp="1"/>
          </p:cNvSpPr>
          <p:nvPr>
            <p:ph type="subTitle" idx="2"/>
          </p:nvPr>
        </p:nvSpPr>
        <p:spPr>
          <a:xfrm>
            <a:off x="3375662" y="2902727"/>
            <a:ext cx="23928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0" name="Google Shape;190;p20"/>
          <p:cNvSpPr txBox="1">
            <a:spLocks noGrp="1"/>
          </p:cNvSpPr>
          <p:nvPr>
            <p:ph type="subTitle" idx="3"/>
          </p:nvPr>
        </p:nvSpPr>
        <p:spPr>
          <a:xfrm>
            <a:off x="6031075" y="2902727"/>
            <a:ext cx="23928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 name="Google Shape;191;p20"/>
          <p:cNvSpPr txBox="1">
            <a:spLocks noGrp="1"/>
          </p:cNvSpPr>
          <p:nvPr>
            <p:ph type="subTitle" idx="4"/>
          </p:nvPr>
        </p:nvSpPr>
        <p:spPr>
          <a:xfrm>
            <a:off x="720250" y="2247200"/>
            <a:ext cx="2392800" cy="66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0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92" name="Google Shape;192;p20"/>
          <p:cNvSpPr txBox="1">
            <a:spLocks noGrp="1"/>
          </p:cNvSpPr>
          <p:nvPr>
            <p:ph type="subTitle" idx="5"/>
          </p:nvPr>
        </p:nvSpPr>
        <p:spPr>
          <a:xfrm>
            <a:off x="3375666" y="2247200"/>
            <a:ext cx="2392800" cy="66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0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93" name="Google Shape;193;p20"/>
          <p:cNvSpPr txBox="1">
            <a:spLocks noGrp="1"/>
          </p:cNvSpPr>
          <p:nvPr>
            <p:ph type="subTitle" idx="6"/>
          </p:nvPr>
        </p:nvSpPr>
        <p:spPr>
          <a:xfrm>
            <a:off x="6031075" y="2247200"/>
            <a:ext cx="2392800" cy="66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0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94" name="Google Shape;194;p20"/>
          <p:cNvSpPr/>
          <p:nvPr/>
        </p:nvSpPr>
        <p:spPr>
          <a:xfrm>
            <a:off x="8848250" y="0"/>
            <a:ext cx="295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195" name="Google Shape;195;p20"/>
          <p:cNvGrpSpPr/>
          <p:nvPr/>
        </p:nvGrpSpPr>
        <p:grpSpPr>
          <a:xfrm>
            <a:off x="8430781" y="544656"/>
            <a:ext cx="593845" cy="593845"/>
            <a:chOff x="8430781" y="544656"/>
            <a:chExt cx="593845" cy="593845"/>
          </a:xfrm>
        </p:grpSpPr>
        <p:sp>
          <p:nvSpPr>
            <p:cNvPr id="196" name="Google Shape;196;p20"/>
            <p:cNvSpPr/>
            <p:nvPr/>
          </p:nvSpPr>
          <p:spPr>
            <a:xfrm>
              <a:off x="8430781" y="544656"/>
              <a:ext cx="593845" cy="593845"/>
            </a:xfrm>
            <a:custGeom>
              <a:avLst/>
              <a:gdLst/>
              <a:ahLst/>
              <a:cxnLst/>
              <a:rect l="l" t="t" r="r" b="b"/>
              <a:pathLst>
                <a:path w="515" h="515" extrusionOk="0">
                  <a:moveTo>
                    <a:pt x="515" y="467"/>
                  </a:moveTo>
                  <a:cubicBezTo>
                    <a:pt x="515" y="494"/>
                    <a:pt x="493" y="515"/>
                    <a:pt x="467" y="515"/>
                  </a:cubicBezTo>
                  <a:cubicBezTo>
                    <a:pt x="48" y="515"/>
                    <a:pt x="48" y="515"/>
                    <a:pt x="48" y="515"/>
                  </a:cubicBezTo>
                  <a:cubicBezTo>
                    <a:pt x="22" y="515"/>
                    <a:pt x="0" y="494"/>
                    <a:pt x="0" y="467"/>
                  </a:cubicBezTo>
                  <a:cubicBezTo>
                    <a:pt x="0" y="48"/>
                    <a:pt x="0" y="48"/>
                    <a:pt x="0" y="48"/>
                  </a:cubicBezTo>
                  <a:cubicBezTo>
                    <a:pt x="0" y="22"/>
                    <a:pt x="22" y="0"/>
                    <a:pt x="48" y="0"/>
                  </a:cubicBezTo>
                  <a:cubicBezTo>
                    <a:pt x="467" y="0"/>
                    <a:pt x="467" y="0"/>
                    <a:pt x="467" y="0"/>
                  </a:cubicBezTo>
                  <a:cubicBezTo>
                    <a:pt x="493" y="0"/>
                    <a:pt x="515" y="22"/>
                    <a:pt x="515" y="48"/>
                  </a:cubicBezTo>
                  <a:lnTo>
                    <a:pt x="515" y="467"/>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20"/>
            <p:cNvSpPr/>
            <p:nvPr/>
          </p:nvSpPr>
          <p:spPr>
            <a:xfrm>
              <a:off x="8638189" y="879034"/>
              <a:ext cx="192429" cy="193216"/>
            </a:xfrm>
            <a:custGeom>
              <a:avLst/>
              <a:gdLst/>
              <a:ahLst/>
              <a:cxnLst/>
              <a:rect l="l" t="t" r="r" b="b"/>
              <a:pathLst>
                <a:path w="161" h="162" extrusionOk="0">
                  <a:moveTo>
                    <a:pt x="140" y="59"/>
                  </a:moveTo>
                  <a:cubicBezTo>
                    <a:pt x="81" y="0"/>
                    <a:pt x="81" y="0"/>
                    <a:pt x="81" y="0"/>
                  </a:cubicBezTo>
                  <a:cubicBezTo>
                    <a:pt x="0" y="82"/>
                    <a:pt x="0" y="82"/>
                    <a:pt x="0" y="82"/>
                  </a:cubicBezTo>
                  <a:cubicBezTo>
                    <a:pt x="59" y="141"/>
                    <a:pt x="59" y="141"/>
                    <a:pt x="59" y="141"/>
                  </a:cubicBezTo>
                  <a:cubicBezTo>
                    <a:pt x="59" y="141"/>
                    <a:pt x="59" y="141"/>
                    <a:pt x="59" y="141"/>
                  </a:cubicBezTo>
                  <a:cubicBezTo>
                    <a:pt x="81" y="162"/>
                    <a:pt x="117" y="161"/>
                    <a:pt x="139" y="139"/>
                  </a:cubicBezTo>
                  <a:cubicBezTo>
                    <a:pt x="161" y="117"/>
                    <a:pt x="161" y="82"/>
                    <a:pt x="140" y="59"/>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20"/>
            <p:cNvSpPr/>
            <p:nvPr/>
          </p:nvSpPr>
          <p:spPr>
            <a:xfrm>
              <a:off x="8542763" y="783608"/>
              <a:ext cx="192429" cy="193216"/>
            </a:xfrm>
            <a:custGeom>
              <a:avLst/>
              <a:gdLst/>
              <a:ahLst/>
              <a:cxnLst/>
              <a:rect l="l" t="t" r="r" b="b"/>
              <a:pathLst>
                <a:path w="161" h="162" extrusionOk="0">
                  <a:moveTo>
                    <a:pt x="102" y="21"/>
                  </a:moveTo>
                  <a:cubicBezTo>
                    <a:pt x="102" y="21"/>
                    <a:pt x="102" y="21"/>
                    <a:pt x="102" y="21"/>
                  </a:cubicBezTo>
                  <a:cubicBezTo>
                    <a:pt x="80" y="0"/>
                    <a:pt x="44" y="1"/>
                    <a:pt x="22" y="23"/>
                  </a:cubicBezTo>
                  <a:cubicBezTo>
                    <a:pt x="0" y="45"/>
                    <a:pt x="0" y="80"/>
                    <a:pt x="21" y="103"/>
                  </a:cubicBezTo>
                  <a:cubicBezTo>
                    <a:pt x="21" y="103"/>
                    <a:pt x="21" y="103"/>
                    <a:pt x="21" y="103"/>
                  </a:cubicBezTo>
                  <a:cubicBezTo>
                    <a:pt x="80" y="162"/>
                    <a:pt x="80" y="162"/>
                    <a:pt x="80" y="162"/>
                  </a:cubicBezTo>
                  <a:cubicBezTo>
                    <a:pt x="161" y="80"/>
                    <a:pt x="161" y="80"/>
                    <a:pt x="161" y="80"/>
                  </a:cubicBezTo>
                  <a:lnTo>
                    <a:pt x="102" y="21"/>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20"/>
            <p:cNvSpPr/>
            <p:nvPr/>
          </p:nvSpPr>
          <p:spPr>
            <a:xfrm>
              <a:off x="8623993" y="610897"/>
              <a:ext cx="193218" cy="191639"/>
            </a:xfrm>
            <a:custGeom>
              <a:avLst/>
              <a:gdLst/>
              <a:ahLst/>
              <a:cxnLst/>
              <a:rect l="l" t="t" r="r" b="b"/>
              <a:pathLst>
                <a:path w="162" h="161" extrusionOk="0">
                  <a:moveTo>
                    <a:pt x="103" y="21"/>
                  </a:moveTo>
                  <a:cubicBezTo>
                    <a:pt x="103" y="21"/>
                    <a:pt x="103" y="21"/>
                    <a:pt x="103" y="21"/>
                  </a:cubicBezTo>
                  <a:cubicBezTo>
                    <a:pt x="80" y="0"/>
                    <a:pt x="45" y="0"/>
                    <a:pt x="23" y="22"/>
                  </a:cubicBezTo>
                  <a:cubicBezTo>
                    <a:pt x="1" y="44"/>
                    <a:pt x="0" y="80"/>
                    <a:pt x="21" y="102"/>
                  </a:cubicBezTo>
                  <a:cubicBezTo>
                    <a:pt x="21" y="102"/>
                    <a:pt x="21" y="102"/>
                    <a:pt x="21" y="102"/>
                  </a:cubicBezTo>
                  <a:cubicBezTo>
                    <a:pt x="80" y="161"/>
                    <a:pt x="80" y="161"/>
                    <a:pt x="80" y="161"/>
                  </a:cubicBezTo>
                  <a:cubicBezTo>
                    <a:pt x="162" y="80"/>
                    <a:pt x="162" y="80"/>
                    <a:pt x="162" y="80"/>
                  </a:cubicBezTo>
                  <a:lnTo>
                    <a:pt x="103" y="21"/>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20"/>
            <p:cNvSpPr/>
            <p:nvPr/>
          </p:nvSpPr>
          <p:spPr>
            <a:xfrm>
              <a:off x="8719419" y="706322"/>
              <a:ext cx="193218" cy="191639"/>
            </a:xfrm>
            <a:custGeom>
              <a:avLst/>
              <a:gdLst/>
              <a:ahLst/>
              <a:cxnLst/>
              <a:rect l="l" t="t" r="r" b="b"/>
              <a:pathLst>
                <a:path w="162" h="161" extrusionOk="0">
                  <a:moveTo>
                    <a:pt x="141" y="59"/>
                  </a:moveTo>
                  <a:cubicBezTo>
                    <a:pt x="141" y="59"/>
                    <a:pt x="141" y="59"/>
                    <a:pt x="141" y="59"/>
                  </a:cubicBezTo>
                  <a:cubicBezTo>
                    <a:pt x="82" y="0"/>
                    <a:pt x="82" y="0"/>
                    <a:pt x="82" y="0"/>
                  </a:cubicBezTo>
                  <a:cubicBezTo>
                    <a:pt x="0" y="81"/>
                    <a:pt x="0" y="81"/>
                    <a:pt x="0" y="81"/>
                  </a:cubicBezTo>
                  <a:cubicBezTo>
                    <a:pt x="59" y="140"/>
                    <a:pt x="59" y="140"/>
                    <a:pt x="59" y="140"/>
                  </a:cubicBezTo>
                  <a:cubicBezTo>
                    <a:pt x="59" y="140"/>
                    <a:pt x="59" y="140"/>
                    <a:pt x="59" y="140"/>
                  </a:cubicBezTo>
                  <a:cubicBezTo>
                    <a:pt x="82" y="161"/>
                    <a:pt x="117" y="161"/>
                    <a:pt x="139" y="139"/>
                  </a:cubicBezTo>
                  <a:cubicBezTo>
                    <a:pt x="161" y="117"/>
                    <a:pt x="162" y="81"/>
                    <a:pt x="141" y="5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1pPr>
            <a:lvl2pPr lvl="1"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2pPr>
            <a:lvl3pPr lvl="2"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3pPr>
            <a:lvl4pPr lvl="3"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4pPr>
            <a:lvl5pPr lvl="4"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5pPr>
            <a:lvl6pPr lvl="5"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6pPr>
            <a:lvl7pPr lvl="6"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7pPr>
            <a:lvl8pPr lvl="7"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8pPr>
            <a:lvl9pPr lvl="8"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1pPr>
            <a:lvl2pPr marL="914400" lvl="1" indent="-317500">
              <a:lnSpc>
                <a:spcPct val="115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2pPr>
            <a:lvl3pPr marL="1371600" lvl="2" indent="-317500">
              <a:lnSpc>
                <a:spcPct val="115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3pPr>
            <a:lvl4pPr marL="1828800" lvl="3" indent="-317500">
              <a:lnSpc>
                <a:spcPct val="115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4pPr>
            <a:lvl5pPr marL="2286000" lvl="4" indent="-317500">
              <a:lnSpc>
                <a:spcPct val="115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5pPr>
            <a:lvl6pPr marL="2743200" lvl="5" indent="-317500">
              <a:lnSpc>
                <a:spcPct val="115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6pPr>
            <a:lvl7pPr marL="3200400" lvl="6" indent="-317500">
              <a:lnSpc>
                <a:spcPct val="115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7pPr>
            <a:lvl8pPr marL="3657600" lvl="7" indent="-317500">
              <a:lnSpc>
                <a:spcPct val="115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8pPr>
            <a:lvl9pPr marL="4114800" lvl="8" indent="-317500">
              <a:lnSpc>
                <a:spcPct val="115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9" r:id="rId5"/>
    <p:sldLayoutId id="2147483662" r:id="rId6"/>
    <p:sldLayoutId id="2147483664" r:id="rId7"/>
    <p:sldLayoutId id="2147483665" r:id="rId8"/>
    <p:sldLayoutId id="2147483666" r:id="rId9"/>
    <p:sldLayoutId id="2147483667" r:id="rId10"/>
    <p:sldLayoutId id="2147483668" r:id="rId11"/>
    <p:sldLayoutId id="2147483670" r:id="rId12"/>
    <p:sldLayoutId id="2147483676"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49">
          <p15:clr>
            <a:srgbClr val="EA4335"/>
          </p15:clr>
        </p15:guide>
        <p15:guide id="2" pos="5311">
          <p15:clr>
            <a:srgbClr val="EA4335"/>
          </p15:clr>
        </p15:guide>
        <p15:guide id="3" orient="horz" pos="340">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2">
          <a:extLst>
            <a:ext uri="{FF2B5EF4-FFF2-40B4-BE49-F238E27FC236}">
              <a16:creationId xmlns:a16="http://schemas.microsoft.com/office/drawing/2014/main" id="{6F9E43E1-C1E0-B946-77AF-C622C5D4CA22}"/>
            </a:ext>
          </a:extLst>
        </p:cNvPr>
        <p:cNvGrpSpPr/>
        <p:nvPr/>
      </p:nvGrpSpPr>
      <p:grpSpPr>
        <a:xfrm>
          <a:off x="0" y="0"/>
          <a:ext cx="0" cy="0"/>
          <a:chOff x="0" y="0"/>
          <a:chExt cx="0" cy="0"/>
        </a:xfrm>
      </p:grpSpPr>
      <p:sp>
        <p:nvSpPr>
          <p:cNvPr id="4" name="Subtitle 2">
            <a:extLst>
              <a:ext uri="{FF2B5EF4-FFF2-40B4-BE49-F238E27FC236}">
                <a16:creationId xmlns:a16="http://schemas.microsoft.com/office/drawing/2014/main" id="{7E628EFC-FB61-0A11-9EB8-A5BA733552DF}"/>
              </a:ext>
            </a:extLst>
          </p:cNvPr>
          <p:cNvSpPr txBox="1">
            <a:spLocks/>
          </p:cNvSpPr>
          <p:nvPr/>
        </p:nvSpPr>
        <p:spPr>
          <a:xfrm>
            <a:off x="315665" y="296421"/>
            <a:ext cx="5081525" cy="4915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Nunito Light"/>
              <a:buChar char="●"/>
              <a:defRPr sz="1200" b="0" i="0" u="none" strike="noStrike" cap="none">
                <a:solidFill>
                  <a:srgbClr val="191919"/>
                </a:solidFill>
                <a:latin typeface="Lexend"/>
                <a:ea typeface="Lexend"/>
                <a:cs typeface="Lexend"/>
                <a:sym typeface="Lexend"/>
              </a:defRPr>
            </a:lvl1pPr>
            <a:lvl2pPr marL="914400" marR="0" lvl="1"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Lexend"/>
                <a:ea typeface="Lexend"/>
                <a:cs typeface="Lexend"/>
                <a:sym typeface="Lexend"/>
              </a:defRPr>
            </a:lvl2pPr>
            <a:lvl3pPr marL="1371600" marR="0" lvl="2"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Lexend"/>
                <a:ea typeface="Lexend"/>
                <a:cs typeface="Lexend"/>
                <a:sym typeface="Lexend"/>
              </a:defRPr>
            </a:lvl3pPr>
            <a:lvl4pPr marL="1828800" marR="0" lvl="3"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Lexend"/>
                <a:ea typeface="Lexend"/>
                <a:cs typeface="Lexend"/>
                <a:sym typeface="Lexend"/>
              </a:defRPr>
            </a:lvl4pPr>
            <a:lvl5pPr marL="2286000" marR="0" lvl="4"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Lexend"/>
                <a:ea typeface="Lexend"/>
                <a:cs typeface="Lexend"/>
                <a:sym typeface="Lexend"/>
              </a:defRPr>
            </a:lvl5pPr>
            <a:lvl6pPr marL="2743200" marR="0" lvl="5"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Lexend"/>
                <a:ea typeface="Lexend"/>
                <a:cs typeface="Lexend"/>
                <a:sym typeface="Lexend"/>
              </a:defRPr>
            </a:lvl6pPr>
            <a:lvl7pPr marL="3200400" marR="0" lvl="6"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Lexend"/>
                <a:ea typeface="Lexend"/>
                <a:cs typeface="Lexend"/>
                <a:sym typeface="Lexend"/>
              </a:defRPr>
            </a:lvl7pPr>
            <a:lvl8pPr marL="3657600" marR="0" lvl="7"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Lexend"/>
                <a:ea typeface="Lexend"/>
                <a:cs typeface="Lexend"/>
                <a:sym typeface="Lexend"/>
              </a:defRPr>
            </a:lvl8pPr>
            <a:lvl9pPr marL="4114800" marR="0" lvl="8" indent="-317500" algn="l" rtl="0">
              <a:lnSpc>
                <a:spcPct val="100000"/>
              </a:lnSpc>
              <a:spcBef>
                <a:spcPts val="0"/>
              </a:spcBef>
              <a:spcAft>
                <a:spcPts val="0"/>
              </a:spcAft>
              <a:buClr>
                <a:schemeClr val="dk1"/>
              </a:buClr>
              <a:buSzPts val="1400"/>
              <a:buFont typeface="Nunito Light"/>
              <a:buChar char="■"/>
              <a:defRPr sz="1400" b="0" i="0" u="none" strike="noStrike" cap="none">
                <a:solidFill>
                  <a:schemeClr val="dk1"/>
                </a:solidFill>
                <a:latin typeface="Lexend"/>
                <a:ea typeface="Lexend"/>
                <a:cs typeface="Lexend"/>
                <a:sym typeface="Lexend"/>
              </a:defRPr>
            </a:lvl9pPr>
          </a:lstStyle>
          <a:p>
            <a:pPr marL="139700" indent="0">
              <a:buNone/>
            </a:pPr>
            <a:r>
              <a:rPr lang="en-US" sz="2000" dirty="0"/>
              <a:t>Báo </a:t>
            </a:r>
            <a:r>
              <a:rPr lang="en-US" sz="2000" dirty="0" err="1"/>
              <a:t>cáo</a:t>
            </a:r>
            <a:r>
              <a:rPr lang="en-US" sz="2000" dirty="0"/>
              <a:t> </a:t>
            </a:r>
            <a:r>
              <a:rPr lang="en-US" sz="2000" dirty="0" err="1"/>
              <a:t>khóa</a:t>
            </a:r>
            <a:r>
              <a:rPr lang="en-US" sz="2000" dirty="0"/>
              <a:t> </a:t>
            </a:r>
            <a:r>
              <a:rPr lang="en-US" sz="2000" dirty="0" err="1"/>
              <a:t>luận</a:t>
            </a:r>
            <a:r>
              <a:rPr lang="en-US" sz="2000" dirty="0"/>
              <a:t> </a:t>
            </a:r>
            <a:r>
              <a:rPr lang="en-US" sz="2000" dirty="0" err="1"/>
              <a:t>tốt</a:t>
            </a:r>
            <a:r>
              <a:rPr lang="en-US" sz="2000" dirty="0"/>
              <a:t> </a:t>
            </a:r>
            <a:r>
              <a:rPr lang="en-US" sz="2000" dirty="0" err="1"/>
              <a:t>nghiệp</a:t>
            </a:r>
            <a:endParaRPr lang="en-US" sz="2000" dirty="0"/>
          </a:p>
        </p:txBody>
      </p:sp>
      <p:sp>
        <p:nvSpPr>
          <p:cNvPr id="5" name="Google Shape;405;p35">
            <a:extLst>
              <a:ext uri="{FF2B5EF4-FFF2-40B4-BE49-F238E27FC236}">
                <a16:creationId xmlns:a16="http://schemas.microsoft.com/office/drawing/2014/main" id="{83142DBB-19F7-9AF1-7F05-2762B868E4C6}"/>
              </a:ext>
            </a:extLst>
          </p:cNvPr>
          <p:cNvSpPr txBox="1">
            <a:spLocks/>
          </p:cNvSpPr>
          <p:nvPr/>
        </p:nvSpPr>
        <p:spPr>
          <a:xfrm>
            <a:off x="454350" y="892098"/>
            <a:ext cx="8116352" cy="159090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2pPr>
            <a:lvl3pPr marR="0" lvl="2"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3pPr>
            <a:lvl4pPr marR="0" lvl="3"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4pPr>
            <a:lvl5pPr marR="0" lvl="4"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5pPr>
            <a:lvl6pPr marR="0" lvl="5"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6pPr>
            <a:lvl7pPr marR="0" lvl="6"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7pPr>
            <a:lvl8pPr marR="0" lvl="7"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8pPr>
            <a:lvl9pPr marR="0" lvl="8"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9pPr>
          </a:lstStyle>
          <a:p>
            <a:r>
              <a:rPr lang="vi-VN" sz="3600" dirty="0">
                <a:latin typeface="+mn-lt"/>
              </a:rPr>
              <a:t>Xây dựng website thương mại và học tập trực tuyến </a:t>
            </a:r>
            <a:r>
              <a:rPr lang="vi-VN" sz="3600" dirty="0">
                <a:solidFill>
                  <a:schemeClr val="dk2"/>
                </a:solidFill>
                <a:latin typeface="+mn-lt"/>
              </a:rPr>
              <a:t>V-learning</a:t>
            </a:r>
            <a:endParaRPr lang="en-US" sz="3600" dirty="0">
              <a:solidFill>
                <a:schemeClr val="dk2"/>
              </a:solidFill>
              <a:latin typeface="+mn-lt"/>
            </a:endParaRPr>
          </a:p>
          <a:p>
            <a:r>
              <a:rPr lang="en-US" sz="2400" dirty="0" err="1">
                <a:solidFill>
                  <a:schemeClr val="tx1"/>
                </a:solidFill>
                <a:latin typeface="+mn-lt"/>
              </a:rPr>
              <a:t>tích</a:t>
            </a:r>
            <a:r>
              <a:rPr lang="en-US" sz="2400" dirty="0">
                <a:solidFill>
                  <a:schemeClr val="tx1"/>
                </a:solidFill>
                <a:latin typeface="+mn-lt"/>
              </a:rPr>
              <a:t> </a:t>
            </a:r>
            <a:r>
              <a:rPr lang="en-US" sz="2400" dirty="0" err="1">
                <a:solidFill>
                  <a:schemeClr val="tx1"/>
                </a:solidFill>
                <a:latin typeface="+mn-lt"/>
              </a:rPr>
              <a:t>hợp</a:t>
            </a:r>
            <a:r>
              <a:rPr lang="en-US" sz="2400" dirty="0">
                <a:solidFill>
                  <a:schemeClr val="tx1"/>
                </a:solidFill>
                <a:latin typeface="+mn-lt"/>
              </a:rPr>
              <a:t> </a:t>
            </a:r>
            <a:r>
              <a:rPr lang="en-US" sz="2400" dirty="0" err="1">
                <a:solidFill>
                  <a:schemeClr val="tx1"/>
                </a:solidFill>
                <a:latin typeface="+mn-lt"/>
              </a:rPr>
              <a:t>thanh</a:t>
            </a:r>
            <a:r>
              <a:rPr lang="en-US" sz="2400" dirty="0">
                <a:solidFill>
                  <a:schemeClr val="tx1"/>
                </a:solidFill>
                <a:latin typeface="+mn-lt"/>
              </a:rPr>
              <a:t> </a:t>
            </a:r>
            <a:r>
              <a:rPr lang="en-US" sz="2400" dirty="0" err="1">
                <a:solidFill>
                  <a:schemeClr val="tx1"/>
                </a:solidFill>
                <a:latin typeface="+mn-lt"/>
              </a:rPr>
              <a:t>toán</a:t>
            </a:r>
            <a:r>
              <a:rPr lang="en-US" sz="2400" dirty="0">
                <a:solidFill>
                  <a:schemeClr val="tx1"/>
                </a:solidFill>
                <a:latin typeface="+mn-lt"/>
              </a:rPr>
              <a:t> </a:t>
            </a:r>
            <a:r>
              <a:rPr lang="en-US" sz="2400" dirty="0" err="1">
                <a:solidFill>
                  <a:schemeClr val="tx1"/>
                </a:solidFill>
                <a:latin typeface="+mn-lt"/>
              </a:rPr>
              <a:t>trực</a:t>
            </a:r>
            <a:r>
              <a:rPr lang="en-US" sz="2400" dirty="0">
                <a:solidFill>
                  <a:schemeClr val="tx1"/>
                </a:solidFill>
                <a:latin typeface="+mn-lt"/>
              </a:rPr>
              <a:t> </a:t>
            </a:r>
            <a:r>
              <a:rPr lang="en-US" sz="2400" dirty="0" err="1">
                <a:solidFill>
                  <a:schemeClr val="tx1"/>
                </a:solidFill>
                <a:latin typeface="+mn-lt"/>
              </a:rPr>
              <a:t>tuyến</a:t>
            </a:r>
            <a:r>
              <a:rPr lang="en-US" sz="2400" dirty="0">
                <a:solidFill>
                  <a:schemeClr val="tx1"/>
                </a:solidFill>
                <a:latin typeface="+mn-lt"/>
              </a:rPr>
              <a:t> </a:t>
            </a:r>
            <a:r>
              <a:rPr lang="en-US" sz="2400" dirty="0" err="1">
                <a:solidFill>
                  <a:schemeClr val="tx1"/>
                </a:solidFill>
                <a:latin typeface="+mn-lt"/>
              </a:rPr>
              <a:t>và</a:t>
            </a:r>
            <a:r>
              <a:rPr lang="en-US" sz="2400" dirty="0">
                <a:solidFill>
                  <a:schemeClr val="tx1"/>
                </a:solidFill>
                <a:latin typeface="+mn-lt"/>
              </a:rPr>
              <a:t> </a:t>
            </a:r>
            <a:r>
              <a:rPr lang="en-US" sz="2400" dirty="0" err="1">
                <a:solidFill>
                  <a:schemeClr val="tx1"/>
                </a:solidFill>
                <a:latin typeface="+mn-lt"/>
              </a:rPr>
              <a:t>bảo</a:t>
            </a:r>
            <a:r>
              <a:rPr lang="en-US" sz="2400" dirty="0">
                <a:solidFill>
                  <a:schemeClr val="tx1"/>
                </a:solidFill>
                <a:latin typeface="+mn-lt"/>
              </a:rPr>
              <a:t> </a:t>
            </a:r>
            <a:r>
              <a:rPr lang="en-US" sz="2400" dirty="0" err="1">
                <a:solidFill>
                  <a:schemeClr val="tx1"/>
                </a:solidFill>
                <a:latin typeface="+mn-lt"/>
              </a:rPr>
              <a:t>mật</a:t>
            </a:r>
            <a:r>
              <a:rPr lang="en-US" sz="2400" dirty="0">
                <a:solidFill>
                  <a:schemeClr val="tx1"/>
                </a:solidFill>
                <a:latin typeface="+mn-lt"/>
              </a:rPr>
              <a:t> </a:t>
            </a:r>
            <a:r>
              <a:rPr lang="en-US" sz="2400" dirty="0" err="1">
                <a:solidFill>
                  <a:schemeClr val="tx1"/>
                </a:solidFill>
                <a:latin typeface="+mn-lt"/>
              </a:rPr>
              <a:t>cao</a:t>
            </a:r>
            <a:endParaRPr lang="vi-VN" sz="2400" dirty="0">
              <a:solidFill>
                <a:schemeClr val="tx1"/>
              </a:solidFill>
              <a:latin typeface="+mn-lt"/>
            </a:endParaRPr>
          </a:p>
        </p:txBody>
      </p:sp>
      <p:sp>
        <p:nvSpPr>
          <p:cNvPr id="6" name="Google Shape;458;p37">
            <a:extLst>
              <a:ext uri="{FF2B5EF4-FFF2-40B4-BE49-F238E27FC236}">
                <a16:creationId xmlns:a16="http://schemas.microsoft.com/office/drawing/2014/main" id="{4CBDDD2D-9534-C2C7-877C-2A06C6DBD9C1}"/>
              </a:ext>
            </a:extLst>
          </p:cNvPr>
          <p:cNvSpPr txBox="1">
            <a:spLocks/>
          </p:cNvSpPr>
          <p:nvPr/>
        </p:nvSpPr>
        <p:spPr>
          <a:xfrm>
            <a:off x="6288175" y="3516351"/>
            <a:ext cx="2275961" cy="365746"/>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200" dirty="0">
                <a:solidFill>
                  <a:schemeClr val="bg2"/>
                </a:solidFill>
                <a:latin typeface="Lexend" panose="020B0604020202020204" charset="0"/>
              </a:rPr>
              <a:t>GVHD</a:t>
            </a:r>
            <a:r>
              <a:rPr lang="en-US" sz="1200" dirty="0">
                <a:latin typeface="Lexend" panose="020B0604020202020204" charset="0"/>
              </a:rPr>
              <a:t>: T.S Lê Tân</a:t>
            </a:r>
          </a:p>
        </p:txBody>
      </p:sp>
      <p:sp>
        <p:nvSpPr>
          <p:cNvPr id="7" name="Google Shape;458;p37">
            <a:extLst>
              <a:ext uri="{FF2B5EF4-FFF2-40B4-BE49-F238E27FC236}">
                <a16:creationId xmlns:a16="http://schemas.microsoft.com/office/drawing/2014/main" id="{80F15E57-F3E3-FB68-A9D3-2E878401B95C}"/>
              </a:ext>
            </a:extLst>
          </p:cNvPr>
          <p:cNvSpPr txBox="1">
            <a:spLocks/>
          </p:cNvSpPr>
          <p:nvPr/>
        </p:nvSpPr>
        <p:spPr>
          <a:xfrm>
            <a:off x="6288175" y="3791416"/>
            <a:ext cx="3309308" cy="2326888"/>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200" dirty="0">
                <a:solidFill>
                  <a:schemeClr val="bg2"/>
                </a:solidFill>
                <a:latin typeface="Lexend" panose="020B0604020202020204" charset="0"/>
              </a:rPr>
              <a:t>Thành </a:t>
            </a:r>
            <a:r>
              <a:rPr lang="en-US" sz="1200" dirty="0" err="1">
                <a:solidFill>
                  <a:schemeClr val="bg2"/>
                </a:solidFill>
                <a:latin typeface="Lexend" panose="020B0604020202020204" charset="0"/>
              </a:rPr>
              <a:t>viên</a:t>
            </a:r>
            <a:r>
              <a:rPr lang="en-US" sz="1200" dirty="0">
                <a:latin typeface="Lexend" panose="020B0604020202020204" charset="0"/>
              </a:rPr>
              <a:t>:</a:t>
            </a:r>
          </a:p>
          <a:p>
            <a:pPr marL="285750" indent="-285750">
              <a:buFont typeface="Arial" panose="020B0604020202020204" pitchFamily="34" charset="0"/>
              <a:buChar char="•"/>
            </a:pPr>
            <a:r>
              <a:rPr lang="en-US" sz="1200" dirty="0">
                <a:latin typeface="Lexend" panose="020B0604020202020204" charset="0"/>
              </a:rPr>
              <a:t>Nguyễn Hữu Thắng</a:t>
            </a:r>
          </a:p>
          <a:p>
            <a:pPr marL="285750" indent="-285750">
              <a:buFont typeface="Arial" panose="020B0604020202020204" pitchFamily="34" charset="0"/>
              <a:buChar char="•"/>
            </a:pPr>
            <a:r>
              <a:rPr lang="en-US" sz="1200" dirty="0" err="1">
                <a:latin typeface="Lexend" panose="020B0604020202020204" charset="0"/>
              </a:rPr>
              <a:t>Trần</a:t>
            </a:r>
            <a:r>
              <a:rPr lang="en-US" sz="1200" dirty="0">
                <a:latin typeface="Lexend" panose="020B0604020202020204" charset="0"/>
              </a:rPr>
              <a:t> Hữu Khiêm</a:t>
            </a:r>
          </a:p>
          <a:p>
            <a:pPr marL="285750" indent="-285750">
              <a:buFont typeface="Arial" panose="020B0604020202020204" pitchFamily="34" charset="0"/>
              <a:buChar char="•"/>
            </a:pPr>
            <a:r>
              <a:rPr lang="en-US" sz="1200" dirty="0" err="1">
                <a:latin typeface="Lexend" panose="020B0604020202020204" charset="0"/>
              </a:rPr>
              <a:t>Trần</a:t>
            </a:r>
            <a:r>
              <a:rPr lang="en-US" sz="1200" dirty="0">
                <a:latin typeface="Lexend" panose="020B0604020202020204" charset="0"/>
              </a:rPr>
              <a:t> Duy Long</a:t>
            </a:r>
          </a:p>
          <a:p>
            <a:pPr marL="285750" indent="-285750">
              <a:buFont typeface="Arial" panose="020B0604020202020204" pitchFamily="34" charset="0"/>
              <a:buChar char="•"/>
            </a:pPr>
            <a:r>
              <a:rPr lang="en-US" sz="1200" dirty="0">
                <a:latin typeface="Lexend" panose="020B0604020202020204" charset="0"/>
              </a:rPr>
              <a:t>Nguyễn Bá </a:t>
            </a:r>
            <a:r>
              <a:rPr lang="en-US" sz="1200" dirty="0" err="1">
                <a:latin typeface="Lexend" panose="020B0604020202020204" charset="0"/>
              </a:rPr>
              <a:t>Thế</a:t>
            </a:r>
            <a:r>
              <a:rPr lang="en-US" sz="1200" dirty="0">
                <a:latin typeface="Lexend" panose="020B0604020202020204" charset="0"/>
              </a:rPr>
              <a:t> </a:t>
            </a:r>
            <a:r>
              <a:rPr lang="en-US" sz="1200" dirty="0" err="1">
                <a:latin typeface="Lexend" panose="020B0604020202020204" charset="0"/>
              </a:rPr>
              <a:t>Viễn</a:t>
            </a:r>
            <a:endParaRPr lang="en-US" sz="1200" dirty="0">
              <a:latin typeface="Lexend" panose="020B0604020202020204" charset="0"/>
            </a:endParaRPr>
          </a:p>
          <a:p>
            <a:pPr marL="285750" indent="-285750">
              <a:buFont typeface="Arial" panose="020B0604020202020204" pitchFamily="34" charset="0"/>
              <a:buChar char="•"/>
            </a:pPr>
            <a:r>
              <a:rPr lang="en-US" sz="1200" dirty="0">
                <a:latin typeface="Lexend" panose="020B0604020202020204" charset="0"/>
              </a:rPr>
              <a:t>Nguyễn Dương Trường Vũ</a:t>
            </a:r>
          </a:p>
          <a:p>
            <a:endParaRPr lang="en-US" sz="1200" dirty="0"/>
          </a:p>
          <a:p>
            <a:endParaRPr lang="en-US" sz="1200" dirty="0"/>
          </a:p>
          <a:p>
            <a:endParaRPr lang="en-US" sz="1200" dirty="0"/>
          </a:p>
          <a:p>
            <a:endParaRPr lang="en-US" sz="1200" dirty="0"/>
          </a:p>
          <a:p>
            <a:endParaRPr lang="en-US" sz="1200" dirty="0"/>
          </a:p>
          <a:p>
            <a:endParaRPr lang="en-US" sz="1200" dirty="0"/>
          </a:p>
        </p:txBody>
      </p:sp>
      <p:pic>
        <p:nvPicPr>
          <p:cNvPr id="9" name="Picture 2" descr="Trường đại học Duy Tân - Hiệp hội Doanh nghiệp Phần mềm Đà Nẵng">
            <a:extLst>
              <a:ext uri="{FF2B5EF4-FFF2-40B4-BE49-F238E27FC236}">
                <a16:creationId xmlns:a16="http://schemas.microsoft.com/office/drawing/2014/main" id="{08E2C123-393F-5809-9E3C-D76A921740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8145" y="4488691"/>
            <a:ext cx="1397345" cy="932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38243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568;p43">
            <a:extLst>
              <a:ext uri="{FF2B5EF4-FFF2-40B4-BE49-F238E27FC236}">
                <a16:creationId xmlns:a16="http://schemas.microsoft.com/office/drawing/2014/main" id="{230ADF39-078A-7747-3224-5A63A14D9B12}"/>
              </a:ext>
            </a:extLst>
          </p:cNvPr>
          <p:cNvSpPr txBox="1">
            <a:spLocks noGrp="1"/>
          </p:cNvSpPr>
          <p:nvPr>
            <p:ph type="title"/>
          </p:nvPr>
        </p:nvSpPr>
        <p:spPr>
          <a:xfrm>
            <a:off x="-1904992" y="1341189"/>
            <a:ext cx="163243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dirty="0"/>
              <a:t>Vai trò trong scrum</a:t>
            </a:r>
            <a:endParaRPr sz="1100" dirty="0"/>
          </a:p>
        </p:txBody>
      </p:sp>
      <p:pic>
        <p:nvPicPr>
          <p:cNvPr id="2054" name="Picture 6" descr="Scrum là gì? Tổng quan về mô hình Scrum">
            <a:extLst>
              <a:ext uri="{FF2B5EF4-FFF2-40B4-BE49-F238E27FC236}">
                <a16:creationId xmlns:a16="http://schemas.microsoft.com/office/drawing/2014/main" id="{91A6F831-57DD-FE08-8C2B-1710E35A9F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5315" y="494140"/>
            <a:ext cx="7940963" cy="41552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25184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Vai trò trong scrum</a:t>
            </a:r>
            <a:endParaRPr dirty="0"/>
          </a:p>
        </p:txBody>
      </p:sp>
      <p:sp>
        <p:nvSpPr>
          <p:cNvPr id="572" name="Google Shape;572;p43"/>
          <p:cNvSpPr txBox="1">
            <a:spLocks noGrp="1"/>
          </p:cNvSpPr>
          <p:nvPr>
            <p:ph type="subTitle" idx="4"/>
          </p:nvPr>
        </p:nvSpPr>
        <p:spPr>
          <a:xfrm>
            <a:off x="720249" y="2562582"/>
            <a:ext cx="2392800" cy="66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Product Owner</a:t>
            </a:r>
            <a:endParaRPr dirty="0"/>
          </a:p>
        </p:txBody>
      </p:sp>
      <p:sp>
        <p:nvSpPr>
          <p:cNvPr id="573" name="Google Shape;573;p43"/>
          <p:cNvSpPr txBox="1">
            <a:spLocks noGrp="1"/>
          </p:cNvSpPr>
          <p:nvPr>
            <p:ph type="subTitle" idx="5"/>
          </p:nvPr>
        </p:nvSpPr>
        <p:spPr>
          <a:xfrm>
            <a:off x="3251832" y="2541714"/>
            <a:ext cx="2392800" cy="66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Scrum master</a:t>
            </a:r>
            <a:endParaRPr dirty="0"/>
          </a:p>
        </p:txBody>
      </p:sp>
      <p:sp>
        <p:nvSpPr>
          <p:cNvPr id="574" name="Google Shape;574;p43"/>
          <p:cNvSpPr txBox="1">
            <a:spLocks noGrp="1"/>
          </p:cNvSpPr>
          <p:nvPr>
            <p:ph type="subTitle" idx="6"/>
          </p:nvPr>
        </p:nvSpPr>
        <p:spPr>
          <a:xfrm>
            <a:off x="6065716" y="2871714"/>
            <a:ext cx="2392800" cy="66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Development team</a:t>
            </a:r>
            <a:endParaRPr dirty="0"/>
          </a:p>
        </p:txBody>
      </p:sp>
      <p:grpSp>
        <p:nvGrpSpPr>
          <p:cNvPr id="2" name="Google Shape;7630;p86">
            <a:extLst>
              <a:ext uri="{FF2B5EF4-FFF2-40B4-BE49-F238E27FC236}">
                <a16:creationId xmlns:a16="http://schemas.microsoft.com/office/drawing/2014/main" id="{AD2359EF-129E-5FCE-F6C0-0AA048AF7F6D}"/>
              </a:ext>
            </a:extLst>
          </p:cNvPr>
          <p:cNvGrpSpPr/>
          <p:nvPr/>
        </p:nvGrpSpPr>
        <p:grpSpPr>
          <a:xfrm>
            <a:off x="1674299" y="2097727"/>
            <a:ext cx="540360" cy="572700"/>
            <a:chOff x="-51623775" y="3584850"/>
            <a:chExt cx="279625" cy="319025"/>
          </a:xfrm>
        </p:grpSpPr>
        <p:sp>
          <p:nvSpPr>
            <p:cNvPr id="3" name="Google Shape;7631;p86">
              <a:extLst>
                <a:ext uri="{FF2B5EF4-FFF2-40B4-BE49-F238E27FC236}">
                  <a16:creationId xmlns:a16="http://schemas.microsoft.com/office/drawing/2014/main" id="{5F869A7C-CC6A-BF7D-DB80-F73EB5678DE7}"/>
                </a:ext>
              </a:extLst>
            </p:cNvPr>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7632;p86">
              <a:extLst>
                <a:ext uri="{FF2B5EF4-FFF2-40B4-BE49-F238E27FC236}">
                  <a16:creationId xmlns:a16="http://schemas.microsoft.com/office/drawing/2014/main" id="{9E7CE8CE-9E05-129E-A460-7AAF4022CCC5}"/>
                </a:ext>
              </a:extLst>
            </p:cNvPr>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633;p86">
              <a:extLst>
                <a:ext uri="{FF2B5EF4-FFF2-40B4-BE49-F238E27FC236}">
                  <a16:creationId xmlns:a16="http://schemas.microsoft.com/office/drawing/2014/main" id="{03686014-110A-C58A-1965-A9412FCCA2A9}"/>
                </a:ext>
              </a:extLst>
            </p:cNvPr>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634;p86">
              <a:extLst>
                <a:ext uri="{FF2B5EF4-FFF2-40B4-BE49-F238E27FC236}">
                  <a16:creationId xmlns:a16="http://schemas.microsoft.com/office/drawing/2014/main" id="{96F514AC-050C-3F45-2CAC-789E430F7A34}"/>
                </a:ext>
              </a:extLst>
            </p:cNvPr>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635;p86">
              <a:extLst>
                <a:ext uri="{FF2B5EF4-FFF2-40B4-BE49-F238E27FC236}">
                  <a16:creationId xmlns:a16="http://schemas.microsoft.com/office/drawing/2014/main" id="{3FD36CA2-FA2E-793F-27E3-7542EA79377B}"/>
                </a:ext>
              </a:extLst>
            </p:cNvPr>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636;p86">
              <a:extLst>
                <a:ext uri="{FF2B5EF4-FFF2-40B4-BE49-F238E27FC236}">
                  <a16:creationId xmlns:a16="http://schemas.microsoft.com/office/drawing/2014/main" id="{022EBC8B-4BE3-D099-A72A-FEACE5A2E9F7}"/>
                </a:ext>
              </a:extLst>
            </p:cNvPr>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637;p86">
              <a:extLst>
                <a:ext uri="{FF2B5EF4-FFF2-40B4-BE49-F238E27FC236}">
                  <a16:creationId xmlns:a16="http://schemas.microsoft.com/office/drawing/2014/main" id="{47086091-BFA9-D3B4-9AB3-F61DEB91875F}"/>
                </a:ext>
              </a:extLst>
            </p:cNvPr>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638;p86">
              <a:extLst>
                <a:ext uri="{FF2B5EF4-FFF2-40B4-BE49-F238E27FC236}">
                  <a16:creationId xmlns:a16="http://schemas.microsoft.com/office/drawing/2014/main" id="{5B3CFA09-6AD0-93E5-1B88-9080F007906E}"/>
                </a:ext>
              </a:extLst>
            </p:cNvPr>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639;p86">
              <a:extLst>
                <a:ext uri="{FF2B5EF4-FFF2-40B4-BE49-F238E27FC236}">
                  <a16:creationId xmlns:a16="http://schemas.microsoft.com/office/drawing/2014/main" id="{5F50E6B9-0820-A443-0302-415816483346}"/>
                </a:ext>
              </a:extLst>
            </p:cNvPr>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8699;p89">
            <a:extLst>
              <a:ext uri="{FF2B5EF4-FFF2-40B4-BE49-F238E27FC236}">
                <a16:creationId xmlns:a16="http://schemas.microsoft.com/office/drawing/2014/main" id="{C652BD06-467D-EDD4-8B1A-908AB79B19F0}"/>
              </a:ext>
            </a:extLst>
          </p:cNvPr>
          <p:cNvGrpSpPr/>
          <p:nvPr/>
        </p:nvGrpSpPr>
        <p:grpSpPr>
          <a:xfrm>
            <a:off x="4232184" y="2166064"/>
            <a:ext cx="515869" cy="458612"/>
            <a:chOff x="-5611575" y="3272950"/>
            <a:chExt cx="294600" cy="291450"/>
          </a:xfrm>
        </p:grpSpPr>
        <p:sp>
          <p:nvSpPr>
            <p:cNvPr id="15" name="Google Shape;8700;p89">
              <a:extLst>
                <a:ext uri="{FF2B5EF4-FFF2-40B4-BE49-F238E27FC236}">
                  <a16:creationId xmlns:a16="http://schemas.microsoft.com/office/drawing/2014/main" id="{499D1366-F0F3-2CAC-3561-A9DAC8DB25D9}"/>
                </a:ext>
              </a:extLst>
            </p:cNvPr>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701;p89">
              <a:extLst>
                <a:ext uri="{FF2B5EF4-FFF2-40B4-BE49-F238E27FC236}">
                  <a16:creationId xmlns:a16="http://schemas.microsoft.com/office/drawing/2014/main" id="{6D1BD5C6-7F31-A6AD-1CB1-04D0D2DEC8B5}"/>
                </a:ext>
              </a:extLst>
            </p:cNvPr>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702;p89">
              <a:extLst>
                <a:ext uri="{FF2B5EF4-FFF2-40B4-BE49-F238E27FC236}">
                  <a16:creationId xmlns:a16="http://schemas.microsoft.com/office/drawing/2014/main" id="{AD32235F-992E-25CD-69A4-EA8328E5A16F}"/>
                </a:ext>
              </a:extLst>
            </p:cNvPr>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703;p89">
              <a:extLst>
                <a:ext uri="{FF2B5EF4-FFF2-40B4-BE49-F238E27FC236}">
                  <a16:creationId xmlns:a16="http://schemas.microsoft.com/office/drawing/2014/main" id="{ACAE7690-E25F-A2FC-CA2F-2D7E1E77514A}"/>
                </a:ext>
              </a:extLst>
            </p:cNvPr>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8704;p89">
              <a:extLst>
                <a:ext uri="{FF2B5EF4-FFF2-40B4-BE49-F238E27FC236}">
                  <a16:creationId xmlns:a16="http://schemas.microsoft.com/office/drawing/2014/main" id="{8548C486-3E07-057A-CF29-F8D25719C71F}"/>
                </a:ext>
              </a:extLst>
            </p:cNvPr>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2" name="Google Shape;8661;p89">
            <a:extLst>
              <a:ext uri="{FF2B5EF4-FFF2-40B4-BE49-F238E27FC236}">
                <a16:creationId xmlns:a16="http://schemas.microsoft.com/office/drawing/2014/main" id="{1E34166E-40CC-956D-E732-A937889EF358}"/>
              </a:ext>
            </a:extLst>
          </p:cNvPr>
          <p:cNvGrpSpPr/>
          <p:nvPr/>
        </p:nvGrpSpPr>
        <p:grpSpPr>
          <a:xfrm>
            <a:off x="6995418" y="2085911"/>
            <a:ext cx="534816" cy="495848"/>
            <a:chOff x="-5971525" y="3273750"/>
            <a:chExt cx="292250" cy="290650"/>
          </a:xfrm>
        </p:grpSpPr>
        <p:sp>
          <p:nvSpPr>
            <p:cNvPr id="23" name="Google Shape;8662;p89">
              <a:extLst>
                <a:ext uri="{FF2B5EF4-FFF2-40B4-BE49-F238E27FC236}">
                  <a16:creationId xmlns:a16="http://schemas.microsoft.com/office/drawing/2014/main" id="{16625888-4E63-F5BA-9242-842B30E172B0}"/>
                </a:ext>
              </a:extLst>
            </p:cNvPr>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663;p89">
              <a:extLst>
                <a:ext uri="{FF2B5EF4-FFF2-40B4-BE49-F238E27FC236}">
                  <a16:creationId xmlns:a16="http://schemas.microsoft.com/office/drawing/2014/main" id="{876D6D7A-4BFE-6B84-2859-21FA9424A0BB}"/>
                </a:ext>
              </a:extLst>
            </p:cNvPr>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72">
                                            <p:txEl>
                                              <p:pRg st="0" end="0"/>
                                            </p:txEl>
                                          </p:spTgt>
                                        </p:tgtEl>
                                        <p:attrNameLst>
                                          <p:attrName>style.visibility</p:attrName>
                                        </p:attrNameLst>
                                      </p:cBhvr>
                                      <p:to>
                                        <p:strVal val="visible"/>
                                      </p:to>
                                    </p:set>
                                    <p:animEffect transition="in" filter="fade">
                                      <p:cBhvr>
                                        <p:cTn id="10" dur="500"/>
                                        <p:tgtEl>
                                          <p:spTgt spid="572">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73">
                                            <p:txEl>
                                              <p:pRg st="0" end="0"/>
                                            </p:txEl>
                                          </p:spTgt>
                                        </p:tgtEl>
                                        <p:attrNameLst>
                                          <p:attrName>style.visibility</p:attrName>
                                        </p:attrNameLst>
                                      </p:cBhvr>
                                      <p:to>
                                        <p:strVal val="visible"/>
                                      </p:to>
                                    </p:set>
                                    <p:animEffect transition="in" filter="fade">
                                      <p:cBhvr>
                                        <p:cTn id="18" dur="500"/>
                                        <p:tgtEl>
                                          <p:spTgt spid="573">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500"/>
                                        <p:tgtEl>
                                          <p:spTgt spid="2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74">
                                            <p:txEl>
                                              <p:pRg st="0" end="0"/>
                                            </p:txEl>
                                          </p:spTgt>
                                        </p:tgtEl>
                                        <p:attrNameLst>
                                          <p:attrName>style.visibility</p:attrName>
                                        </p:attrNameLst>
                                      </p:cBhvr>
                                      <p:to>
                                        <p:strVal val="visible"/>
                                      </p:to>
                                    </p:set>
                                    <p:animEffect transition="in" filter="fade">
                                      <p:cBhvr>
                                        <p:cTn id="26" dur="500"/>
                                        <p:tgtEl>
                                          <p:spTgt spid="57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2" grpId="0" build="p"/>
      <p:bldP spid="573" grpId="0" build="p"/>
      <p:bldP spid="574"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92">
          <a:extLst>
            <a:ext uri="{FF2B5EF4-FFF2-40B4-BE49-F238E27FC236}">
              <a16:creationId xmlns:a16="http://schemas.microsoft.com/office/drawing/2014/main" id="{05C03945-294A-7F65-8214-A6F40444B4A6}"/>
            </a:ext>
          </a:extLst>
        </p:cNvPr>
        <p:cNvGrpSpPr/>
        <p:nvPr/>
      </p:nvGrpSpPr>
      <p:grpSpPr>
        <a:xfrm>
          <a:off x="0" y="0"/>
          <a:ext cx="0" cy="0"/>
          <a:chOff x="0" y="0"/>
          <a:chExt cx="0" cy="0"/>
        </a:xfrm>
      </p:grpSpPr>
      <p:cxnSp>
        <p:nvCxnSpPr>
          <p:cNvPr id="108" name="Google Shape;4399;p79">
            <a:extLst>
              <a:ext uri="{FF2B5EF4-FFF2-40B4-BE49-F238E27FC236}">
                <a16:creationId xmlns:a16="http://schemas.microsoft.com/office/drawing/2014/main" id="{37B07ABB-875E-F93C-654D-96605F70B230}"/>
              </a:ext>
            </a:extLst>
          </p:cNvPr>
          <p:cNvCxnSpPr>
            <a:cxnSpLocks/>
          </p:cNvCxnSpPr>
          <p:nvPr/>
        </p:nvCxnSpPr>
        <p:spPr>
          <a:xfrm>
            <a:off x="534616" y="3918267"/>
            <a:ext cx="1304344" cy="0"/>
          </a:xfrm>
          <a:prstGeom prst="straightConnector1">
            <a:avLst/>
          </a:prstGeom>
          <a:noFill/>
          <a:ln w="28575" cap="flat" cmpd="sng">
            <a:solidFill>
              <a:srgbClr val="A5B7C6"/>
            </a:solidFill>
            <a:prstDash val="solid"/>
            <a:round/>
            <a:headEnd type="none" w="med" len="med"/>
            <a:tailEnd type="triangle" w="med" len="med"/>
          </a:ln>
        </p:spPr>
      </p:cxnSp>
      <p:cxnSp>
        <p:nvCxnSpPr>
          <p:cNvPr id="69" name="Google Shape;4399;p79">
            <a:extLst>
              <a:ext uri="{FF2B5EF4-FFF2-40B4-BE49-F238E27FC236}">
                <a16:creationId xmlns:a16="http://schemas.microsoft.com/office/drawing/2014/main" id="{BAE5274E-A741-7711-1BFC-ADF119489A05}"/>
              </a:ext>
            </a:extLst>
          </p:cNvPr>
          <p:cNvCxnSpPr>
            <a:cxnSpLocks/>
          </p:cNvCxnSpPr>
          <p:nvPr/>
        </p:nvCxnSpPr>
        <p:spPr>
          <a:xfrm>
            <a:off x="3438573" y="3913883"/>
            <a:ext cx="1215050" cy="4384"/>
          </a:xfrm>
          <a:prstGeom prst="straightConnector1">
            <a:avLst/>
          </a:prstGeom>
          <a:noFill/>
          <a:ln w="28575" cap="flat" cmpd="sng">
            <a:solidFill>
              <a:srgbClr val="A5B7C6"/>
            </a:solidFill>
            <a:prstDash val="solid"/>
            <a:round/>
            <a:headEnd type="none" w="med" len="med"/>
            <a:tailEnd type="triangle" w="med" len="med"/>
          </a:ln>
        </p:spPr>
      </p:cxnSp>
      <p:cxnSp>
        <p:nvCxnSpPr>
          <p:cNvPr id="39" name="Google Shape;4399;p79">
            <a:extLst>
              <a:ext uri="{FF2B5EF4-FFF2-40B4-BE49-F238E27FC236}">
                <a16:creationId xmlns:a16="http://schemas.microsoft.com/office/drawing/2014/main" id="{5C89DECB-A6D8-7B93-4DA2-716C75F04B68}"/>
              </a:ext>
            </a:extLst>
          </p:cNvPr>
          <p:cNvCxnSpPr>
            <a:cxnSpLocks/>
          </p:cNvCxnSpPr>
          <p:nvPr/>
        </p:nvCxnSpPr>
        <p:spPr>
          <a:xfrm>
            <a:off x="2033721" y="3916368"/>
            <a:ext cx="1215050" cy="4384"/>
          </a:xfrm>
          <a:prstGeom prst="straightConnector1">
            <a:avLst/>
          </a:prstGeom>
          <a:noFill/>
          <a:ln w="28575" cap="flat" cmpd="sng">
            <a:solidFill>
              <a:srgbClr val="A5B7C6"/>
            </a:solidFill>
            <a:prstDash val="solid"/>
            <a:round/>
            <a:headEnd type="none" w="med" len="med"/>
            <a:tailEnd type="triangle" w="med" len="med"/>
          </a:ln>
        </p:spPr>
      </p:cxnSp>
      <p:sp>
        <p:nvSpPr>
          <p:cNvPr id="21" name="Google Shape;4404;p79">
            <a:extLst>
              <a:ext uri="{FF2B5EF4-FFF2-40B4-BE49-F238E27FC236}">
                <a16:creationId xmlns:a16="http://schemas.microsoft.com/office/drawing/2014/main" id="{14D4B7B5-6F77-DB76-FC52-FCC186DB636A}"/>
              </a:ext>
            </a:extLst>
          </p:cNvPr>
          <p:cNvSpPr/>
          <p:nvPr/>
        </p:nvSpPr>
        <p:spPr>
          <a:xfrm>
            <a:off x="517318" y="3533093"/>
            <a:ext cx="719078" cy="766552"/>
          </a:xfrm>
          <a:prstGeom prst="ellipse">
            <a:avLst/>
          </a:prstGeom>
          <a:solidFill>
            <a:schemeClr val="bg1">
              <a:lumMod val="9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bg1">
                  <a:lumMod val="90000"/>
                </a:schemeClr>
              </a:solidFill>
            </a:endParaRPr>
          </a:p>
        </p:txBody>
      </p:sp>
      <p:sp>
        <p:nvSpPr>
          <p:cNvPr id="36" name="Google Shape;4404;p79">
            <a:extLst>
              <a:ext uri="{FF2B5EF4-FFF2-40B4-BE49-F238E27FC236}">
                <a16:creationId xmlns:a16="http://schemas.microsoft.com/office/drawing/2014/main" id="{71B9D194-055F-BF79-4E80-C98D56BC32EB}"/>
              </a:ext>
            </a:extLst>
          </p:cNvPr>
          <p:cNvSpPr/>
          <p:nvPr/>
        </p:nvSpPr>
        <p:spPr>
          <a:xfrm>
            <a:off x="1922168" y="3533093"/>
            <a:ext cx="719078" cy="766552"/>
          </a:xfrm>
          <a:prstGeom prst="ellipse">
            <a:avLst/>
          </a:prstGeom>
          <a:solidFill>
            <a:schemeClr val="bg1">
              <a:lumMod val="9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bg1">
                  <a:lumMod val="90000"/>
                </a:schemeClr>
              </a:solidFill>
            </a:endParaRPr>
          </a:p>
        </p:txBody>
      </p:sp>
      <p:sp>
        <p:nvSpPr>
          <p:cNvPr id="31" name="Google Shape;624;p45">
            <a:extLst>
              <a:ext uri="{FF2B5EF4-FFF2-40B4-BE49-F238E27FC236}">
                <a16:creationId xmlns:a16="http://schemas.microsoft.com/office/drawing/2014/main" id="{95D02ADF-6295-8CE0-FDFC-233A4BC52765}"/>
              </a:ext>
            </a:extLst>
          </p:cNvPr>
          <p:cNvSpPr txBox="1">
            <a:spLocks noGrp="1"/>
          </p:cNvSpPr>
          <p:nvPr>
            <p:ph type="title"/>
          </p:nvPr>
        </p:nvSpPr>
        <p:spPr>
          <a:xfrm>
            <a:off x="-2006267" y="1401758"/>
            <a:ext cx="194699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Lexend" panose="020B0604020202020204" charset="0"/>
              </a:rPr>
              <a:t>Ưu điểm</a:t>
            </a:r>
            <a:endParaRPr dirty="0">
              <a:latin typeface="Lexend" panose="020B0604020202020204" charset="0"/>
            </a:endParaRPr>
          </a:p>
        </p:txBody>
      </p:sp>
      <p:grpSp>
        <p:nvGrpSpPr>
          <p:cNvPr id="32" name="Google Shape;6590;p85">
            <a:extLst>
              <a:ext uri="{FF2B5EF4-FFF2-40B4-BE49-F238E27FC236}">
                <a16:creationId xmlns:a16="http://schemas.microsoft.com/office/drawing/2014/main" id="{B6C527F2-AE73-D825-1885-9744DA68763A}"/>
              </a:ext>
            </a:extLst>
          </p:cNvPr>
          <p:cNvGrpSpPr/>
          <p:nvPr/>
        </p:nvGrpSpPr>
        <p:grpSpPr>
          <a:xfrm>
            <a:off x="693668" y="3736831"/>
            <a:ext cx="366374" cy="359075"/>
            <a:chOff x="-60988634" y="3740799"/>
            <a:chExt cx="316659" cy="310350"/>
          </a:xfrm>
        </p:grpSpPr>
        <p:sp>
          <p:nvSpPr>
            <p:cNvPr id="33" name="Google Shape;6591;p85">
              <a:extLst>
                <a:ext uri="{FF2B5EF4-FFF2-40B4-BE49-F238E27FC236}">
                  <a16:creationId xmlns:a16="http://schemas.microsoft.com/office/drawing/2014/main" id="{438987E1-1369-D21E-648F-BD7D3038407D}"/>
                </a:ext>
              </a:extLst>
            </p:cNvPr>
            <p:cNvSpPr/>
            <p:nvPr/>
          </p:nvSpPr>
          <p:spPr>
            <a:xfrm>
              <a:off x="-60988634" y="3740799"/>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6592;p85">
              <a:extLst>
                <a:ext uri="{FF2B5EF4-FFF2-40B4-BE49-F238E27FC236}">
                  <a16:creationId xmlns:a16="http://schemas.microsoft.com/office/drawing/2014/main" id="{31D13601-B43A-44C5-EFEA-A890058571DF}"/>
                </a:ext>
              </a:extLst>
            </p:cNvPr>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593;p85">
              <a:extLst>
                <a:ext uri="{FF2B5EF4-FFF2-40B4-BE49-F238E27FC236}">
                  <a16:creationId xmlns:a16="http://schemas.microsoft.com/office/drawing/2014/main" id="{6D82DE89-5D44-A05B-FE10-3FA853E0D054}"/>
                </a:ext>
              </a:extLst>
            </p:cNvPr>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4404;p79">
            <a:extLst>
              <a:ext uri="{FF2B5EF4-FFF2-40B4-BE49-F238E27FC236}">
                <a16:creationId xmlns:a16="http://schemas.microsoft.com/office/drawing/2014/main" id="{9E7599A5-B970-BF68-0109-8B5443472E12}"/>
              </a:ext>
            </a:extLst>
          </p:cNvPr>
          <p:cNvSpPr/>
          <p:nvPr/>
        </p:nvSpPr>
        <p:spPr>
          <a:xfrm>
            <a:off x="3327020" y="3533093"/>
            <a:ext cx="719078" cy="766552"/>
          </a:xfrm>
          <a:prstGeom prst="ellipse">
            <a:avLst/>
          </a:prstGeom>
          <a:solidFill>
            <a:schemeClr val="bg1">
              <a:lumMod val="9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bg1">
                  <a:lumMod val="90000"/>
                </a:schemeClr>
              </a:solidFill>
            </a:endParaRPr>
          </a:p>
        </p:txBody>
      </p:sp>
      <p:grpSp>
        <p:nvGrpSpPr>
          <p:cNvPr id="40" name="Google Shape;6781;p85">
            <a:extLst>
              <a:ext uri="{FF2B5EF4-FFF2-40B4-BE49-F238E27FC236}">
                <a16:creationId xmlns:a16="http://schemas.microsoft.com/office/drawing/2014/main" id="{FD85305B-AA21-2609-CB54-05C8729B4F33}"/>
              </a:ext>
            </a:extLst>
          </p:cNvPr>
          <p:cNvGrpSpPr/>
          <p:nvPr/>
        </p:nvGrpSpPr>
        <p:grpSpPr>
          <a:xfrm>
            <a:off x="3511047" y="3736831"/>
            <a:ext cx="351024" cy="347301"/>
            <a:chOff x="946175" y="3619500"/>
            <a:chExt cx="296975" cy="293825"/>
          </a:xfrm>
        </p:grpSpPr>
        <p:sp>
          <p:nvSpPr>
            <p:cNvPr id="41" name="Google Shape;6782;p85">
              <a:extLst>
                <a:ext uri="{FF2B5EF4-FFF2-40B4-BE49-F238E27FC236}">
                  <a16:creationId xmlns:a16="http://schemas.microsoft.com/office/drawing/2014/main" id="{348DF35E-534D-3258-B8AE-5516CFDE1480}"/>
                </a:ext>
              </a:extLst>
            </p:cNvPr>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783;p85">
              <a:extLst>
                <a:ext uri="{FF2B5EF4-FFF2-40B4-BE49-F238E27FC236}">
                  <a16:creationId xmlns:a16="http://schemas.microsoft.com/office/drawing/2014/main" id="{DD7047F0-9ECD-9069-6A6B-CF2461DFB26E}"/>
                </a:ext>
              </a:extLst>
            </p:cNvPr>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784;p85">
              <a:extLst>
                <a:ext uri="{FF2B5EF4-FFF2-40B4-BE49-F238E27FC236}">
                  <a16:creationId xmlns:a16="http://schemas.microsoft.com/office/drawing/2014/main" id="{34A30B97-FF4E-F765-5FE0-F495B38375BE}"/>
                </a:ext>
              </a:extLst>
            </p:cNvPr>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785;p85">
              <a:extLst>
                <a:ext uri="{FF2B5EF4-FFF2-40B4-BE49-F238E27FC236}">
                  <a16:creationId xmlns:a16="http://schemas.microsoft.com/office/drawing/2014/main" id="{543AFEB5-BEEB-EF04-D5EA-C061C50EEA5A}"/>
                </a:ext>
              </a:extLst>
            </p:cNvPr>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786;p85">
              <a:extLst>
                <a:ext uri="{FF2B5EF4-FFF2-40B4-BE49-F238E27FC236}">
                  <a16:creationId xmlns:a16="http://schemas.microsoft.com/office/drawing/2014/main" id="{C9BE04F5-9CAC-6B0A-7002-E41C89690BFA}"/>
                </a:ext>
              </a:extLst>
            </p:cNvPr>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787;p85">
              <a:extLst>
                <a:ext uri="{FF2B5EF4-FFF2-40B4-BE49-F238E27FC236}">
                  <a16:creationId xmlns:a16="http://schemas.microsoft.com/office/drawing/2014/main" id="{B3C4FDB3-96AB-AA12-00B8-C0AE3AC4EC0E}"/>
                </a:ext>
              </a:extLst>
            </p:cNvPr>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6984;p85">
            <a:extLst>
              <a:ext uri="{FF2B5EF4-FFF2-40B4-BE49-F238E27FC236}">
                <a16:creationId xmlns:a16="http://schemas.microsoft.com/office/drawing/2014/main" id="{0DF5DB41-12E6-C6FF-FC0A-6DE2E95CAE80}"/>
              </a:ext>
            </a:extLst>
          </p:cNvPr>
          <p:cNvGrpSpPr/>
          <p:nvPr/>
        </p:nvGrpSpPr>
        <p:grpSpPr>
          <a:xfrm>
            <a:off x="2117045" y="3747386"/>
            <a:ext cx="351024" cy="350079"/>
            <a:chOff x="3859600" y="3591950"/>
            <a:chExt cx="296975" cy="296175"/>
          </a:xfrm>
        </p:grpSpPr>
        <p:sp>
          <p:nvSpPr>
            <p:cNvPr id="48" name="Google Shape;6985;p85">
              <a:extLst>
                <a:ext uri="{FF2B5EF4-FFF2-40B4-BE49-F238E27FC236}">
                  <a16:creationId xmlns:a16="http://schemas.microsoft.com/office/drawing/2014/main" id="{89427CCF-6BAA-9EB5-0B98-B41E5F1FA99A}"/>
                </a:ext>
              </a:extLst>
            </p:cNvPr>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986;p85">
              <a:extLst>
                <a:ext uri="{FF2B5EF4-FFF2-40B4-BE49-F238E27FC236}">
                  <a16:creationId xmlns:a16="http://schemas.microsoft.com/office/drawing/2014/main" id="{DADC81FA-587C-F4EE-AA1B-3D5EF782F0CD}"/>
                </a:ext>
              </a:extLst>
            </p:cNvPr>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987;p85">
              <a:extLst>
                <a:ext uri="{FF2B5EF4-FFF2-40B4-BE49-F238E27FC236}">
                  <a16:creationId xmlns:a16="http://schemas.microsoft.com/office/drawing/2014/main" id="{AD4CB46E-7A74-9E94-C9C9-D25463F80FD8}"/>
                </a:ext>
              </a:extLst>
            </p:cNvPr>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1826;p77">
            <a:extLst>
              <a:ext uri="{FF2B5EF4-FFF2-40B4-BE49-F238E27FC236}">
                <a16:creationId xmlns:a16="http://schemas.microsoft.com/office/drawing/2014/main" id="{AFA273ED-95E3-F7BE-A822-1C9114C26ADE}"/>
              </a:ext>
            </a:extLst>
          </p:cNvPr>
          <p:cNvGrpSpPr/>
          <p:nvPr/>
        </p:nvGrpSpPr>
        <p:grpSpPr>
          <a:xfrm>
            <a:off x="3891959" y="1189414"/>
            <a:ext cx="2777061" cy="2628414"/>
            <a:chOff x="4815575" y="1416800"/>
            <a:chExt cx="73750" cy="71400"/>
          </a:xfrm>
        </p:grpSpPr>
        <p:sp>
          <p:nvSpPr>
            <p:cNvPr id="55" name="Google Shape;1827;p77">
              <a:extLst>
                <a:ext uri="{FF2B5EF4-FFF2-40B4-BE49-F238E27FC236}">
                  <a16:creationId xmlns:a16="http://schemas.microsoft.com/office/drawing/2014/main" id="{B6BF96FA-0BFF-A812-46FF-01F2FE2F41B8}"/>
                </a:ext>
              </a:extLst>
            </p:cNvPr>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1828;p77">
              <a:extLst>
                <a:ext uri="{FF2B5EF4-FFF2-40B4-BE49-F238E27FC236}">
                  <a16:creationId xmlns:a16="http://schemas.microsoft.com/office/drawing/2014/main" id="{936B22D3-101C-242F-1A84-135642C21C38}"/>
                </a:ext>
              </a:extLst>
            </p:cNvPr>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829;p77">
              <a:extLst>
                <a:ext uri="{FF2B5EF4-FFF2-40B4-BE49-F238E27FC236}">
                  <a16:creationId xmlns:a16="http://schemas.microsoft.com/office/drawing/2014/main" id="{FAE6040A-AED6-8100-9366-0FC27F88E814}"/>
                </a:ext>
              </a:extLst>
            </p:cNvPr>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 name="Google Shape;1827;p77">
            <a:extLst>
              <a:ext uri="{FF2B5EF4-FFF2-40B4-BE49-F238E27FC236}">
                <a16:creationId xmlns:a16="http://schemas.microsoft.com/office/drawing/2014/main" id="{FD20C442-F50A-EE93-341C-052AE0527AB1}"/>
              </a:ext>
            </a:extLst>
          </p:cNvPr>
          <p:cNvSpPr/>
          <p:nvPr/>
        </p:nvSpPr>
        <p:spPr>
          <a:xfrm rot="1944066">
            <a:off x="5746947" y="443000"/>
            <a:ext cx="1152442" cy="1436134"/>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24;p45">
            <a:extLst>
              <a:ext uri="{FF2B5EF4-FFF2-40B4-BE49-F238E27FC236}">
                <a16:creationId xmlns:a16="http://schemas.microsoft.com/office/drawing/2014/main" id="{C7FB2478-9DC6-9CD3-E5AE-65FA0FB75EDF}"/>
              </a:ext>
            </a:extLst>
          </p:cNvPr>
          <p:cNvSpPr txBox="1">
            <a:spLocks/>
          </p:cNvSpPr>
          <p:nvPr/>
        </p:nvSpPr>
        <p:spPr>
          <a:xfrm>
            <a:off x="4646396" y="2331883"/>
            <a:ext cx="1742568" cy="4088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2pPr>
            <a:lvl3pPr marR="0" lvl="2"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3pPr>
            <a:lvl4pPr marR="0" lvl="3"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4pPr>
            <a:lvl5pPr marR="0" lvl="4"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5pPr>
            <a:lvl6pPr marR="0" lvl="5"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6pPr>
            <a:lvl7pPr marR="0" lvl="6"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7pPr>
            <a:lvl8pPr marR="0" lvl="7"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8pPr>
            <a:lvl9pPr marR="0" lvl="8"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9pPr>
          </a:lstStyle>
          <a:p>
            <a:r>
              <a:rPr lang="en-US" sz="1100" dirty="0">
                <a:latin typeface="Lexend" panose="020B0604020202020204" charset="0"/>
              </a:rPr>
              <a:t>Sprint (1-4 weeks)</a:t>
            </a:r>
            <a:endParaRPr lang="vi-VN" sz="1100" dirty="0">
              <a:latin typeface="Lexend" panose="020B0604020202020204" charset="0"/>
            </a:endParaRPr>
          </a:p>
        </p:txBody>
      </p:sp>
      <p:grpSp>
        <p:nvGrpSpPr>
          <p:cNvPr id="60" name="Google Shape;6723;p85">
            <a:extLst>
              <a:ext uri="{FF2B5EF4-FFF2-40B4-BE49-F238E27FC236}">
                <a16:creationId xmlns:a16="http://schemas.microsoft.com/office/drawing/2014/main" id="{D7429204-6E7C-B61C-4909-17FED571C019}"/>
              </a:ext>
            </a:extLst>
          </p:cNvPr>
          <p:cNvGrpSpPr/>
          <p:nvPr/>
        </p:nvGrpSpPr>
        <p:grpSpPr>
          <a:xfrm>
            <a:off x="7340122" y="847028"/>
            <a:ext cx="568918" cy="538415"/>
            <a:chOff x="580725" y="3617925"/>
            <a:chExt cx="299325" cy="297375"/>
          </a:xfrm>
        </p:grpSpPr>
        <p:sp>
          <p:nvSpPr>
            <p:cNvPr id="61" name="Google Shape;6724;p85">
              <a:extLst>
                <a:ext uri="{FF2B5EF4-FFF2-40B4-BE49-F238E27FC236}">
                  <a16:creationId xmlns:a16="http://schemas.microsoft.com/office/drawing/2014/main" id="{9DBA9FD5-8EEC-421D-0570-60D33EFF7CA3}"/>
                </a:ext>
              </a:extLst>
            </p:cNvPr>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725;p85">
              <a:extLst>
                <a:ext uri="{FF2B5EF4-FFF2-40B4-BE49-F238E27FC236}">
                  <a16:creationId xmlns:a16="http://schemas.microsoft.com/office/drawing/2014/main" id="{907A16E9-76E7-3185-9C1D-F75ECBA9FB24}"/>
                </a:ext>
              </a:extLst>
            </p:cNvPr>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726;p85">
              <a:extLst>
                <a:ext uri="{FF2B5EF4-FFF2-40B4-BE49-F238E27FC236}">
                  <a16:creationId xmlns:a16="http://schemas.microsoft.com/office/drawing/2014/main" id="{E58C1047-0924-4176-5CA0-48C2AF7D03C4}"/>
                </a:ext>
              </a:extLst>
            </p:cNvPr>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727;p85">
              <a:extLst>
                <a:ext uri="{FF2B5EF4-FFF2-40B4-BE49-F238E27FC236}">
                  <a16:creationId xmlns:a16="http://schemas.microsoft.com/office/drawing/2014/main" id="{2E1BF486-ECD2-E544-66B2-7D9E8EAAFA42}"/>
                </a:ext>
              </a:extLst>
            </p:cNvPr>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728;p85">
              <a:extLst>
                <a:ext uri="{FF2B5EF4-FFF2-40B4-BE49-F238E27FC236}">
                  <a16:creationId xmlns:a16="http://schemas.microsoft.com/office/drawing/2014/main" id="{87C935EE-DB4D-C0B9-DDCA-0492A521A289}"/>
                </a:ext>
              </a:extLst>
            </p:cNvPr>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24;p45">
            <a:extLst>
              <a:ext uri="{FF2B5EF4-FFF2-40B4-BE49-F238E27FC236}">
                <a16:creationId xmlns:a16="http://schemas.microsoft.com/office/drawing/2014/main" id="{C65B96A7-642E-4114-A33C-5AC6AC40C0B1}"/>
              </a:ext>
            </a:extLst>
          </p:cNvPr>
          <p:cNvSpPr txBox="1">
            <a:spLocks/>
          </p:cNvSpPr>
          <p:nvPr/>
        </p:nvSpPr>
        <p:spPr>
          <a:xfrm>
            <a:off x="7028570" y="483397"/>
            <a:ext cx="1234281" cy="3825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2pPr>
            <a:lvl3pPr marR="0" lvl="2"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3pPr>
            <a:lvl4pPr marR="0" lvl="3"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4pPr>
            <a:lvl5pPr marR="0" lvl="4"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5pPr>
            <a:lvl6pPr marR="0" lvl="5"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6pPr>
            <a:lvl7pPr marR="0" lvl="6"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7pPr>
            <a:lvl8pPr marR="0" lvl="7"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8pPr>
            <a:lvl9pPr marR="0" lvl="8"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9pPr>
          </a:lstStyle>
          <a:p>
            <a:r>
              <a:rPr lang="en-US" sz="1100" dirty="0">
                <a:latin typeface="Lexend" panose="020B0604020202020204" charset="0"/>
              </a:rPr>
              <a:t>Daily stand up</a:t>
            </a:r>
            <a:endParaRPr lang="vi-VN" sz="1100" dirty="0">
              <a:latin typeface="Lexend" panose="020B0604020202020204" charset="0"/>
            </a:endParaRPr>
          </a:p>
        </p:txBody>
      </p:sp>
      <p:sp>
        <p:nvSpPr>
          <p:cNvPr id="67" name="Google Shape;624;p45">
            <a:extLst>
              <a:ext uri="{FF2B5EF4-FFF2-40B4-BE49-F238E27FC236}">
                <a16:creationId xmlns:a16="http://schemas.microsoft.com/office/drawing/2014/main" id="{C0B2C795-81D2-6B97-19C4-A0B35E6060D5}"/>
              </a:ext>
            </a:extLst>
          </p:cNvPr>
          <p:cNvSpPr txBox="1">
            <a:spLocks/>
          </p:cNvSpPr>
          <p:nvPr/>
        </p:nvSpPr>
        <p:spPr>
          <a:xfrm>
            <a:off x="6821268" y="1427966"/>
            <a:ext cx="1625293" cy="73974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2pPr>
            <a:lvl3pPr marR="0" lvl="2"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3pPr>
            <a:lvl4pPr marR="0" lvl="3"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4pPr>
            <a:lvl5pPr marR="0" lvl="4"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5pPr>
            <a:lvl6pPr marR="0" lvl="5"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6pPr>
            <a:lvl7pPr marR="0" lvl="6"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7pPr>
            <a:lvl8pPr marR="0" lvl="7"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8pPr>
            <a:lvl9pPr marR="0" lvl="8"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9pPr>
          </a:lstStyle>
          <a:p>
            <a:pPr algn="ctr"/>
            <a:r>
              <a:rPr lang="en-US" sz="1100" dirty="0">
                <a:latin typeface="Lexend" panose="020B0604020202020204" charset="0"/>
              </a:rPr>
              <a:t>Sprint review</a:t>
            </a:r>
            <a:br>
              <a:rPr lang="en-US" sz="1100" dirty="0">
                <a:latin typeface="Lexend" panose="020B0604020202020204" charset="0"/>
              </a:rPr>
            </a:br>
            <a:r>
              <a:rPr lang="en-US" sz="1100" dirty="0">
                <a:latin typeface="Lexend" panose="020B0604020202020204" charset="0"/>
              </a:rPr>
              <a:t>+</a:t>
            </a:r>
            <a:br>
              <a:rPr lang="en-US" sz="1100" dirty="0">
                <a:latin typeface="Lexend" panose="020B0604020202020204" charset="0"/>
              </a:rPr>
            </a:br>
            <a:r>
              <a:rPr lang="en-US" sz="1100" dirty="0">
                <a:latin typeface="Lexend" panose="020B0604020202020204" charset="0"/>
              </a:rPr>
              <a:t>Sprint retrospective</a:t>
            </a:r>
            <a:endParaRPr lang="vi-VN" sz="1100" dirty="0">
              <a:latin typeface="Lexend" panose="020B0604020202020204" charset="0"/>
            </a:endParaRPr>
          </a:p>
        </p:txBody>
      </p:sp>
      <p:sp>
        <p:nvSpPr>
          <p:cNvPr id="68" name="Google Shape;624;p45">
            <a:extLst>
              <a:ext uri="{FF2B5EF4-FFF2-40B4-BE49-F238E27FC236}">
                <a16:creationId xmlns:a16="http://schemas.microsoft.com/office/drawing/2014/main" id="{76FEADA9-A048-3D27-1523-42FDA5A864CA}"/>
              </a:ext>
            </a:extLst>
          </p:cNvPr>
          <p:cNvSpPr txBox="1">
            <a:spLocks/>
          </p:cNvSpPr>
          <p:nvPr/>
        </p:nvSpPr>
        <p:spPr>
          <a:xfrm>
            <a:off x="6222889" y="1144668"/>
            <a:ext cx="446132" cy="3825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2pPr>
            <a:lvl3pPr marR="0" lvl="2"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3pPr>
            <a:lvl4pPr marR="0" lvl="3"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4pPr>
            <a:lvl5pPr marR="0" lvl="4"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5pPr>
            <a:lvl6pPr marR="0" lvl="5"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6pPr>
            <a:lvl7pPr marR="0" lvl="6"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7pPr>
            <a:lvl8pPr marR="0" lvl="7"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8pPr>
            <a:lvl9pPr marR="0" lvl="8"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9pPr>
          </a:lstStyle>
          <a:p>
            <a:r>
              <a:rPr lang="en-US" sz="1100" dirty="0">
                <a:solidFill>
                  <a:schemeClr val="tx1"/>
                </a:solidFill>
                <a:latin typeface="Lexend" panose="020B0604020202020204" charset="0"/>
              </a:rPr>
              <a:t>24h</a:t>
            </a:r>
            <a:endParaRPr lang="vi-VN" sz="1100" dirty="0">
              <a:solidFill>
                <a:schemeClr val="tx1"/>
              </a:solidFill>
              <a:latin typeface="Lexend" panose="020B0604020202020204" charset="0"/>
            </a:endParaRPr>
          </a:p>
        </p:txBody>
      </p:sp>
      <p:cxnSp>
        <p:nvCxnSpPr>
          <p:cNvPr id="70" name="Google Shape;4399;p79">
            <a:extLst>
              <a:ext uri="{FF2B5EF4-FFF2-40B4-BE49-F238E27FC236}">
                <a16:creationId xmlns:a16="http://schemas.microsoft.com/office/drawing/2014/main" id="{69A6DD02-408F-30FE-8248-D1006FDAC39B}"/>
              </a:ext>
            </a:extLst>
          </p:cNvPr>
          <p:cNvCxnSpPr>
            <a:cxnSpLocks/>
          </p:cNvCxnSpPr>
          <p:nvPr/>
        </p:nvCxnSpPr>
        <p:spPr>
          <a:xfrm flipV="1">
            <a:off x="6323168" y="3910481"/>
            <a:ext cx="871285" cy="7786"/>
          </a:xfrm>
          <a:prstGeom prst="straightConnector1">
            <a:avLst/>
          </a:prstGeom>
          <a:noFill/>
          <a:ln w="28575" cap="flat" cmpd="sng">
            <a:solidFill>
              <a:srgbClr val="A5B7C6"/>
            </a:solidFill>
            <a:prstDash val="solid"/>
            <a:round/>
            <a:headEnd type="none" w="med" len="med"/>
            <a:tailEnd type="triangle" w="med" len="med"/>
          </a:ln>
        </p:spPr>
      </p:cxnSp>
      <p:grpSp>
        <p:nvGrpSpPr>
          <p:cNvPr id="75" name="Google Shape;6654;p85">
            <a:extLst>
              <a:ext uri="{FF2B5EF4-FFF2-40B4-BE49-F238E27FC236}">
                <a16:creationId xmlns:a16="http://schemas.microsoft.com/office/drawing/2014/main" id="{9FD66EB0-7FD8-779A-B026-A9BC0202B3B6}"/>
              </a:ext>
            </a:extLst>
          </p:cNvPr>
          <p:cNvGrpSpPr/>
          <p:nvPr/>
        </p:nvGrpSpPr>
        <p:grpSpPr>
          <a:xfrm>
            <a:off x="7187556" y="3521960"/>
            <a:ext cx="635434" cy="721459"/>
            <a:chOff x="-62148800" y="3377700"/>
            <a:chExt cx="311125" cy="316750"/>
          </a:xfrm>
        </p:grpSpPr>
        <p:sp>
          <p:nvSpPr>
            <p:cNvPr id="76" name="Google Shape;6655;p85">
              <a:extLst>
                <a:ext uri="{FF2B5EF4-FFF2-40B4-BE49-F238E27FC236}">
                  <a16:creationId xmlns:a16="http://schemas.microsoft.com/office/drawing/2014/main" id="{8F5A83F9-41D2-8D63-65E0-C0AD77638A14}"/>
                </a:ext>
              </a:extLst>
            </p:cNvPr>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6656;p85">
              <a:extLst>
                <a:ext uri="{FF2B5EF4-FFF2-40B4-BE49-F238E27FC236}">
                  <a16:creationId xmlns:a16="http://schemas.microsoft.com/office/drawing/2014/main" id="{3964EA5B-F402-7C79-E9E2-A17A06DF35A6}"/>
                </a:ext>
              </a:extLst>
            </p:cNvPr>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0" name="Google Shape;624;p45">
            <a:extLst>
              <a:ext uri="{FF2B5EF4-FFF2-40B4-BE49-F238E27FC236}">
                <a16:creationId xmlns:a16="http://schemas.microsoft.com/office/drawing/2014/main" id="{FBD64FF9-8C11-EA52-6C03-6AF29800190D}"/>
              </a:ext>
            </a:extLst>
          </p:cNvPr>
          <p:cNvSpPr txBox="1">
            <a:spLocks/>
          </p:cNvSpPr>
          <p:nvPr/>
        </p:nvSpPr>
        <p:spPr>
          <a:xfrm>
            <a:off x="472325" y="4243419"/>
            <a:ext cx="764070" cy="503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2pPr>
            <a:lvl3pPr marR="0" lvl="2"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3pPr>
            <a:lvl4pPr marR="0" lvl="3"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4pPr>
            <a:lvl5pPr marR="0" lvl="4"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5pPr>
            <a:lvl6pPr marR="0" lvl="5"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6pPr>
            <a:lvl7pPr marR="0" lvl="6"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7pPr>
            <a:lvl8pPr marR="0" lvl="7"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8pPr>
            <a:lvl9pPr marR="0" lvl="8"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9pPr>
          </a:lstStyle>
          <a:p>
            <a:pPr algn="ctr"/>
            <a:r>
              <a:rPr lang="en-US" sz="1100" dirty="0">
                <a:latin typeface="Lexend" panose="020B0604020202020204" charset="0"/>
              </a:rPr>
              <a:t>Product Backlog</a:t>
            </a:r>
            <a:endParaRPr lang="vi-VN" sz="1100" dirty="0">
              <a:latin typeface="Lexend" panose="020B0604020202020204" charset="0"/>
            </a:endParaRPr>
          </a:p>
        </p:txBody>
      </p:sp>
      <p:sp>
        <p:nvSpPr>
          <p:cNvPr id="81" name="Google Shape;624;p45">
            <a:extLst>
              <a:ext uri="{FF2B5EF4-FFF2-40B4-BE49-F238E27FC236}">
                <a16:creationId xmlns:a16="http://schemas.microsoft.com/office/drawing/2014/main" id="{1BB0E0D5-62A5-184D-89C1-04E881DEA8B9}"/>
              </a:ext>
            </a:extLst>
          </p:cNvPr>
          <p:cNvSpPr txBox="1">
            <a:spLocks/>
          </p:cNvSpPr>
          <p:nvPr/>
        </p:nvSpPr>
        <p:spPr>
          <a:xfrm>
            <a:off x="1664081" y="4262364"/>
            <a:ext cx="1264332" cy="503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2pPr>
            <a:lvl3pPr marR="0" lvl="2"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3pPr>
            <a:lvl4pPr marR="0" lvl="3"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4pPr>
            <a:lvl5pPr marR="0" lvl="4"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5pPr>
            <a:lvl6pPr marR="0" lvl="5"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6pPr>
            <a:lvl7pPr marR="0" lvl="6"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7pPr>
            <a:lvl8pPr marR="0" lvl="7"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8pPr>
            <a:lvl9pPr marR="0" lvl="8"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9pPr>
          </a:lstStyle>
          <a:p>
            <a:pPr algn="ctr"/>
            <a:r>
              <a:rPr lang="en-US" sz="1100" dirty="0">
                <a:latin typeface="Lexend" panose="020B0604020202020204" charset="0"/>
              </a:rPr>
              <a:t>Sprint Meeting</a:t>
            </a:r>
            <a:br>
              <a:rPr lang="en-US" sz="1100" dirty="0">
                <a:latin typeface="Lexend" panose="020B0604020202020204" charset="0"/>
              </a:rPr>
            </a:br>
            <a:r>
              <a:rPr lang="en-US" sz="1100" dirty="0">
                <a:latin typeface="Lexend" panose="020B0604020202020204" charset="0"/>
              </a:rPr>
              <a:t>Planning</a:t>
            </a:r>
            <a:endParaRPr lang="vi-VN" sz="1100" dirty="0">
              <a:latin typeface="Lexend" panose="020B0604020202020204" charset="0"/>
            </a:endParaRPr>
          </a:p>
        </p:txBody>
      </p:sp>
      <p:sp>
        <p:nvSpPr>
          <p:cNvPr id="82" name="Google Shape;624;p45">
            <a:extLst>
              <a:ext uri="{FF2B5EF4-FFF2-40B4-BE49-F238E27FC236}">
                <a16:creationId xmlns:a16="http://schemas.microsoft.com/office/drawing/2014/main" id="{A356699C-BBE4-B54F-64B7-03FE1DCAAE2E}"/>
              </a:ext>
            </a:extLst>
          </p:cNvPr>
          <p:cNvSpPr txBox="1">
            <a:spLocks/>
          </p:cNvSpPr>
          <p:nvPr/>
        </p:nvSpPr>
        <p:spPr>
          <a:xfrm>
            <a:off x="3351553" y="4243419"/>
            <a:ext cx="764070" cy="503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2pPr>
            <a:lvl3pPr marR="0" lvl="2"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3pPr>
            <a:lvl4pPr marR="0" lvl="3"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4pPr>
            <a:lvl5pPr marR="0" lvl="4"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5pPr>
            <a:lvl6pPr marR="0" lvl="5"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6pPr>
            <a:lvl7pPr marR="0" lvl="6"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7pPr>
            <a:lvl8pPr marR="0" lvl="7"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8pPr>
            <a:lvl9pPr marR="0" lvl="8"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9pPr>
          </a:lstStyle>
          <a:p>
            <a:pPr algn="ctr"/>
            <a:r>
              <a:rPr lang="en-US" sz="1100" dirty="0">
                <a:latin typeface="Lexend" panose="020B0604020202020204" charset="0"/>
              </a:rPr>
              <a:t>Sprint</a:t>
            </a:r>
            <a:br>
              <a:rPr lang="en-US" sz="1100" dirty="0">
                <a:latin typeface="Lexend" panose="020B0604020202020204" charset="0"/>
              </a:rPr>
            </a:br>
            <a:r>
              <a:rPr lang="en-US" sz="1100" dirty="0">
                <a:latin typeface="Lexend" panose="020B0604020202020204" charset="0"/>
              </a:rPr>
              <a:t>Backlog </a:t>
            </a:r>
            <a:endParaRPr lang="vi-VN" sz="1100" dirty="0">
              <a:latin typeface="Lexend" panose="020B0604020202020204" charset="0"/>
            </a:endParaRPr>
          </a:p>
        </p:txBody>
      </p:sp>
      <p:sp>
        <p:nvSpPr>
          <p:cNvPr id="83" name="Google Shape;624;p45">
            <a:extLst>
              <a:ext uri="{FF2B5EF4-FFF2-40B4-BE49-F238E27FC236}">
                <a16:creationId xmlns:a16="http://schemas.microsoft.com/office/drawing/2014/main" id="{C70DF594-BB9C-D3E0-19E6-FF6EB7A3F772}"/>
              </a:ext>
            </a:extLst>
          </p:cNvPr>
          <p:cNvSpPr txBox="1">
            <a:spLocks/>
          </p:cNvSpPr>
          <p:nvPr/>
        </p:nvSpPr>
        <p:spPr>
          <a:xfrm>
            <a:off x="7144970" y="4260209"/>
            <a:ext cx="764070" cy="5031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2pPr>
            <a:lvl3pPr marR="0" lvl="2"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3pPr>
            <a:lvl4pPr marR="0" lvl="3"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4pPr>
            <a:lvl5pPr marR="0" lvl="4"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5pPr>
            <a:lvl6pPr marR="0" lvl="5"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6pPr>
            <a:lvl7pPr marR="0" lvl="6"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7pPr>
            <a:lvl8pPr marR="0" lvl="7"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8pPr>
            <a:lvl9pPr marR="0" lvl="8"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9pPr>
          </a:lstStyle>
          <a:p>
            <a:pPr algn="ctr"/>
            <a:r>
              <a:rPr lang="en-US" sz="1100" dirty="0">
                <a:latin typeface="Lexend" panose="020B0604020202020204" charset="0"/>
              </a:rPr>
              <a:t>Finish Work</a:t>
            </a:r>
            <a:endParaRPr lang="vi-VN" sz="1100" dirty="0">
              <a:latin typeface="Lexend" panose="020B0604020202020204" charset="0"/>
            </a:endParaRPr>
          </a:p>
        </p:txBody>
      </p:sp>
      <p:sp>
        <p:nvSpPr>
          <p:cNvPr id="84" name="Google Shape;572;p43">
            <a:extLst>
              <a:ext uri="{FF2B5EF4-FFF2-40B4-BE49-F238E27FC236}">
                <a16:creationId xmlns:a16="http://schemas.microsoft.com/office/drawing/2014/main" id="{8F28FF72-42FD-A57A-95DB-0B3C59E20166}"/>
              </a:ext>
            </a:extLst>
          </p:cNvPr>
          <p:cNvSpPr txBox="1">
            <a:spLocks/>
          </p:cNvSpPr>
          <p:nvPr/>
        </p:nvSpPr>
        <p:spPr>
          <a:xfrm>
            <a:off x="160919" y="2486288"/>
            <a:ext cx="1425467" cy="37046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1pPr>
            <a:lvl2pPr marL="914400" marR="0" lvl="1"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2pPr>
            <a:lvl3pPr marL="1371600" marR="0" lvl="2"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3pPr>
            <a:lvl4pPr marL="1828800" marR="0" lvl="3"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4pPr>
            <a:lvl5pPr marL="2286000" marR="0" lvl="4"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5pPr>
            <a:lvl6pPr marL="2743200" marR="0" lvl="5"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6pPr>
            <a:lvl7pPr marL="3200400" marR="0" lvl="6"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7pPr>
            <a:lvl8pPr marL="3657600" marR="0" lvl="7"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8pPr>
            <a:lvl9pPr marL="4114800" marR="0" lvl="8"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9pPr>
          </a:lstStyle>
          <a:p>
            <a:pPr marL="0" indent="0" algn="ctr"/>
            <a:r>
              <a:rPr lang="en-US" sz="1100" b="1" dirty="0">
                <a:latin typeface="Poppins" panose="00000500000000000000" pitchFamily="2" charset="0"/>
                <a:cs typeface="Poppins" panose="00000500000000000000" pitchFamily="2" charset="0"/>
              </a:rPr>
              <a:t>Product Owner</a:t>
            </a:r>
          </a:p>
        </p:txBody>
      </p:sp>
      <p:sp>
        <p:nvSpPr>
          <p:cNvPr id="85" name="Google Shape;573;p43">
            <a:extLst>
              <a:ext uri="{FF2B5EF4-FFF2-40B4-BE49-F238E27FC236}">
                <a16:creationId xmlns:a16="http://schemas.microsoft.com/office/drawing/2014/main" id="{B3AADD20-CAAC-AEFB-9A1F-B68E5345D5DE}"/>
              </a:ext>
            </a:extLst>
          </p:cNvPr>
          <p:cNvSpPr txBox="1">
            <a:spLocks/>
          </p:cNvSpPr>
          <p:nvPr/>
        </p:nvSpPr>
        <p:spPr>
          <a:xfrm>
            <a:off x="1520664" y="2433298"/>
            <a:ext cx="1425467" cy="37046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r" rtl="0">
              <a:lnSpc>
                <a:spcPct val="115000"/>
              </a:lnSpc>
              <a:spcBef>
                <a:spcPts val="0"/>
              </a:spcBef>
              <a:spcAft>
                <a:spcPts val="0"/>
              </a:spcAft>
              <a:buClr>
                <a:schemeClr val="dk1"/>
              </a:buClr>
              <a:buSzPts val="2400"/>
              <a:buFont typeface="DM Sans"/>
              <a:buNone/>
              <a:defRPr sz="2000" b="1" i="0" u="none" strike="noStrike" cap="none">
                <a:solidFill>
                  <a:schemeClr val="dk1"/>
                </a:solidFill>
                <a:latin typeface="Poppins"/>
                <a:ea typeface="Poppins"/>
                <a:cs typeface="Poppins"/>
                <a:sym typeface="Poppins"/>
              </a:defRPr>
            </a:lvl1pPr>
            <a:lvl2pPr marL="914400" marR="0" lvl="1"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9pPr>
          </a:lstStyle>
          <a:p>
            <a:pPr marL="0" indent="0" algn="ctr"/>
            <a:r>
              <a:rPr lang="en-US" sz="1100" dirty="0"/>
              <a:t>Scrum master</a:t>
            </a:r>
          </a:p>
        </p:txBody>
      </p:sp>
      <p:sp>
        <p:nvSpPr>
          <p:cNvPr id="86" name="Google Shape;574;p43">
            <a:extLst>
              <a:ext uri="{FF2B5EF4-FFF2-40B4-BE49-F238E27FC236}">
                <a16:creationId xmlns:a16="http://schemas.microsoft.com/office/drawing/2014/main" id="{964E9462-8759-8EF3-1C55-A6886CF812B3}"/>
              </a:ext>
            </a:extLst>
          </p:cNvPr>
          <p:cNvSpPr txBox="1">
            <a:spLocks/>
          </p:cNvSpPr>
          <p:nvPr/>
        </p:nvSpPr>
        <p:spPr>
          <a:xfrm>
            <a:off x="2570643" y="1648131"/>
            <a:ext cx="1425467" cy="51168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r" rtl="0">
              <a:lnSpc>
                <a:spcPct val="115000"/>
              </a:lnSpc>
              <a:spcBef>
                <a:spcPts val="0"/>
              </a:spcBef>
              <a:spcAft>
                <a:spcPts val="0"/>
              </a:spcAft>
              <a:buClr>
                <a:schemeClr val="dk1"/>
              </a:buClr>
              <a:buSzPts val="2400"/>
              <a:buFont typeface="DM Sans"/>
              <a:buNone/>
              <a:defRPr sz="2000" b="1" i="0" u="none" strike="noStrike" cap="none">
                <a:solidFill>
                  <a:schemeClr val="dk1"/>
                </a:solidFill>
                <a:latin typeface="Poppins"/>
                <a:ea typeface="Poppins"/>
                <a:cs typeface="Poppins"/>
                <a:sym typeface="Poppins"/>
              </a:defRPr>
            </a:lvl1pPr>
            <a:lvl2pPr marL="914400" marR="0" lvl="1"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9pPr>
          </a:lstStyle>
          <a:p>
            <a:pPr marL="0" indent="0" algn="ctr"/>
            <a:r>
              <a:rPr lang="en-US" sz="1100" dirty="0"/>
              <a:t>Development team</a:t>
            </a:r>
          </a:p>
        </p:txBody>
      </p:sp>
      <p:grpSp>
        <p:nvGrpSpPr>
          <p:cNvPr id="87" name="Google Shape;7630;p86">
            <a:extLst>
              <a:ext uri="{FF2B5EF4-FFF2-40B4-BE49-F238E27FC236}">
                <a16:creationId xmlns:a16="http://schemas.microsoft.com/office/drawing/2014/main" id="{A7AB6C62-E78A-2C5A-5D7E-EBAD086B3BCA}"/>
              </a:ext>
            </a:extLst>
          </p:cNvPr>
          <p:cNvGrpSpPr/>
          <p:nvPr/>
        </p:nvGrpSpPr>
        <p:grpSpPr>
          <a:xfrm>
            <a:off x="562009" y="1886134"/>
            <a:ext cx="585659" cy="629348"/>
            <a:chOff x="-51623775" y="3584850"/>
            <a:chExt cx="279625" cy="319025"/>
          </a:xfrm>
        </p:grpSpPr>
        <p:sp>
          <p:nvSpPr>
            <p:cNvPr id="88" name="Google Shape;7631;p86">
              <a:extLst>
                <a:ext uri="{FF2B5EF4-FFF2-40B4-BE49-F238E27FC236}">
                  <a16:creationId xmlns:a16="http://schemas.microsoft.com/office/drawing/2014/main" id="{CCE290AA-C3F0-1DFF-3250-F4E13D4C0987}"/>
                </a:ext>
              </a:extLst>
            </p:cNvPr>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7632;p86">
              <a:extLst>
                <a:ext uri="{FF2B5EF4-FFF2-40B4-BE49-F238E27FC236}">
                  <a16:creationId xmlns:a16="http://schemas.microsoft.com/office/drawing/2014/main" id="{E886A67F-A7AA-6B36-4934-F59BFA09B95A}"/>
                </a:ext>
              </a:extLst>
            </p:cNvPr>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7633;p86">
              <a:extLst>
                <a:ext uri="{FF2B5EF4-FFF2-40B4-BE49-F238E27FC236}">
                  <a16:creationId xmlns:a16="http://schemas.microsoft.com/office/drawing/2014/main" id="{A59D3EE8-F04E-80C2-7338-F55CB06939FF}"/>
                </a:ext>
              </a:extLst>
            </p:cNvPr>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7634;p86">
              <a:extLst>
                <a:ext uri="{FF2B5EF4-FFF2-40B4-BE49-F238E27FC236}">
                  <a16:creationId xmlns:a16="http://schemas.microsoft.com/office/drawing/2014/main" id="{6DA6D357-AAB4-4FCC-FC01-96373C9881C3}"/>
                </a:ext>
              </a:extLst>
            </p:cNvPr>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7635;p86">
              <a:extLst>
                <a:ext uri="{FF2B5EF4-FFF2-40B4-BE49-F238E27FC236}">
                  <a16:creationId xmlns:a16="http://schemas.microsoft.com/office/drawing/2014/main" id="{4B3F9E67-9E8D-3AF7-F5B2-0107BDB0CF09}"/>
                </a:ext>
              </a:extLst>
            </p:cNvPr>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7636;p86">
              <a:extLst>
                <a:ext uri="{FF2B5EF4-FFF2-40B4-BE49-F238E27FC236}">
                  <a16:creationId xmlns:a16="http://schemas.microsoft.com/office/drawing/2014/main" id="{6598B77C-BB3B-6926-B9B6-A77D6F568791}"/>
                </a:ext>
              </a:extLst>
            </p:cNvPr>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7637;p86">
              <a:extLst>
                <a:ext uri="{FF2B5EF4-FFF2-40B4-BE49-F238E27FC236}">
                  <a16:creationId xmlns:a16="http://schemas.microsoft.com/office/drawing/2014/main" id="{ABC48763-3D14-243E-5916-800F2798A42F}"/>
                </a:ext>
              </a:extLst>
            </p:cNvPr>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7638;p86">
              <a:extLst>
                <a:ext uri="{FF2B5EF4-FFF2-40B4-BE49-F238E27FC236}">
                  <a16:creationId xmlns:a16="http://schemas.microsoft.com/office/drawing/2014/main" id="{BCB627EF-1152-0BA1-3472-28C0C6FF8A71}"/>
                </a:ext>
              </a:extLst>
            </p:cNvPr>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 name="Google Shape;7639;p86">
              <a:extLst>
                <a:ext uri="{FF2B5EF4-FFF2-40B4-BE49-F238E27FC236}">
                  <a16:creationId xmlns:a16="http://schemas.microsoft.com/office/drawing/2014/main" id="{A28414FC-F4C5-A693-0A6B-CE33347C8EE9}"/>
                </a:ext>
              </a:extLst>
            </p:cNvPr>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8699;p89">
            <a:extLst>
              <a:ext uri="{FF2B5EF4-FFF2-40B4-BE49-F238E27FC236}">
                <a16:creationId xmlns:a16="http://schemas.microsoft.com/office/drawing/2014/main" id="{FB85349C-02B0-051B-EEEA-592795B6FA22}"/>
              </a:ext>
            </a:extLst>
          </p:cNvPr>
          <p:cNvGrpSpPr/>
          <p:nvPr/>
        </p:nvGrpSpPr>
        <p:grpSpPr>
          <a:xfrm>
            <a:off x="2040100" y="1924232"/>
            <a:ext cx="534358" cy="492885"/>
            <a:chOff x="-5611575" y="3272950"/>
            <a:chExt cx="294600" cy="291450"/>
          </a:xfrm>
        </p:grpSpPr>
        <p:sp>
          <p:nvSpPr>
            <p:cNvPr id="98" name="Google Shape;8700;p89">
              <a:extLst>
                <a:ext uri="{FF2B5EF4-FFF2-40B4-BE49-F238E27FC236}">
                  <a16:creationId xmlns:a16="http://schemas.microsoft.com/office/drawing/2014/main" id="{97D074C5-9472-12CB-C593-049F91210804}"/>
                </a:ext>
              </a:extLst>
            </p:cNvPr>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8701;p89">
              <a:extLst>
                <a:ext uri="{FF2B5EF4-FFF2-40B4-BE49-F238E27FC236}">
                  <a16:creationId xmlns:a16="http://schemas.microsoft.com/office/drawing/2014/main" id="{1A27C7EF-7684-110D-EF2B-9E8AD1BD3B38}"/>
                </a:ext>
              </a:extLst>
            </p:cNvPr>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8702;p89">
              <a:extLst>
                <a:ext uri="{FF2B5EF4-FFF2-40B4-BE49-F238E27FC236}">
                  <a16:creationId xmlns:a16="http://schemas.microsoft.com/office/drawing/2014/main" id="{A67872AB-F430-7897-3E3E-86A27FD9C7BC}"/>
                </a:ext>
              </a:extLst>
            </p:cNvPr>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8703;p89">
              <a:extLst>
                <a:ext uri="{FF2B5EF4-FFF2-40B4-BE49-F238E27FC236}">
                  <a16:creationId xmlns:a16="http://schemas.microsoft.com/office/drawing/2014/main" id="{89BEAB8B-919D-91F4-B0F6-7C708F8385A2}"/>
                </a:ext>
              </a:extLst>
            </p:cNvPr>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 name="Google Shape;8704;p89">
              <a:extLst>
                <a:ext uri="{FF2B5EF4-FFF2-40B4-BE49-F238E27FC236}">
                  <a16:creationId xmlns:a16="http://schemas.microsoft.com/office/drawing/2014/main" id="{95BCE82F-BB07-86FE-BC98-B98AECB7CD97}"/>
                </a:ext>
              </a:extLst>
            </p:cNvPr>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 name="Google Shape;8661;p89">
            <a:extLst>
              <a:ext uri="{FF2B5EF4-FFF2-40B4-BE49-F238E27FC236}">
                <a16:creationId xmlns:a16="http://schemas.microsoft.com/office/drawing/2014/main" id="{BC6E5E41-D36F-73D1-8C89-3A154D98EC42}"/>
              </a:ext>
            </a:extLst>
          </p:cNvPr>
          <p:cNvGrpSpPr/>
          <p:nvPr/>
        </p:nvGrpSpPr>
        <p:grpSpPr>
          <a:xfrm>
            <a:off x="3030195" y="1127473"/>
            <a:ext cx="469811" cy="497094"/>
            <a:chOff x="-5971525" y="3273750"/>
            <a:chExt cx="292250" cy="290650"/>
          </a:xfrm>
        </p:grpSpPr>
        <p:sp>
          <p:nvSpPr>
            <p:cNvPr id="104" name="Google Shape;8662;p89">
              <a:extLst>
                <a:ext uri="{FF2B5EF4-FFF2-40B4-BE49-F238E27FC236}">
                  <a16:creationId xmlns:a16="http://schemas.microsoft.com/office/drawing/2014/main" id="{13D49670-1D2F-DB50-D9F7-AE676CCA5D40}"/>
                </a:ext>
              </a:extLst>
            </p:cNvPr>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8663;p89">
              <a:extLst>
                <a:ext uri="{FF2B5EF4-FFF2-40B4-BE49-F238E27FC236}">
                  <a16:creationId xmlns:a16="http://schemas.microsoft.com/office/drawing/2014/main" id="{8BE0C876-EE2F-48C6-497A-599F94D604FA}"/>
                </a:ext>
              </a:extLst>
            </p:cNvPr>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7" name="Google Shape;568;p43">
            <a:extLst>
              <a:ext uri="{FF2B5EF4-FFF2-40B4-BE49-F238E27FC236}">
                <a16:creationId xmlns:a16="http://schemas.microsoft.com/office/drawing/2014/main" id="{D960F543-2DB6-8160-4D23-3A9757EC7752}"/>
              </a:ext>
            </a:extLst>
          </p:cNvPr>
          <p:cNvSpPr txBox="1">
            <a:spLocks/>
          </p:cNvSpPr>
          <p:nvPr/>
        </p:nvSpPr>
        <p:spPr>
          <a:xfrm>
            <a:off x="720000" y="445025"/>
            <a:ext cx="1989949"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2pPr>
            <a:lvl3pPr marR="0" lvl="2"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3pPr>
            <a:lvl4pPr marR="0" lvl="3"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4pPr>
            <a:lvl5pPr marR="0" lvl="4"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5pPr>
            <a:lvl6pPr marR="0" lvl="5"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6pPr>
            <a:lvl7pPr marR="0" lvl="6"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7pPr>
            <a:lvl8pPr marR="0" lvl="7"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8pPr>
            <a:lvl9pPr marR="0" lvl="8" algn="l" rtl="0">
              <a:lnSpc>
                <a:spcPct val="100000"/>
              </a:lnSpc>
              <a:spcBef>
                <a:spcPts val="0"/>
              </a:spcBef>
              <a:spcAft>
                <a:spcPts val="0"/>
              </a:spcAft>
              <a:buClr>
                <a:schemeClr val="dk1"/>
              </a:buClr>
              <a:buSzPts val="3500"/>
              <a:buFont typeface="DM Sans"/>
              <a:buNone/>
              <a:defRPr sz="3500" b="1" i="0" u="none" strike="noStrike" cap="none">
                <a:solidFill>
                  <a:schemeClr val="dk1"/>
                </a:solidFill>
                <a:latin typeface="DM Sans"/>
                <a:ea typeface="DM Sans"/>
                <a:cs typeface="DM Sans"/>
                <a:sym typeface="DM Sans"/>
              </a:defRPr>
            </a:lvl9pPr>
          </a:lstStyle>
          <a:p>
            <a:r>
              <a:rPr lang="en-US" dirty="0"/>
              <a:t>Process</a:t>
            </a:r>
          </a:p>
        </p:txBody>
      </p:sp>
    </p:spTree>
    <p:extLst>
      <p:ext uri="{BB962C8B-B14F-4D97-AF65-F5344CB8AC3E}">
        <p14:creationId xmlns:p14="http://schemas.microsoft.com/office/powerpoint/2010/main" val="3850701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80"/>
                                        </p:tgtEl>
                                        <p:attrNameLst>
                                          <p:attrName>style.visibility</p:attrName>
                                        </p:attrNameLst>
                                      </p:cBhvr>
                                      <p:to>
                                        <p:strVal val="visible"/>
                                      </p:to>
                                    </p:set>
                                    <p:animEffect transition="in" filter="fade">
                                      <p:cBhvr>
                                        <p:cTn id="19" dur="500"/>
                                        <p:tgtEl>
                                          <p:spTgt spid="80"/>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97"/>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85"/>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86"/>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103"/>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6"/>
                                        </p:tgtEl>
                                        <p:attrNameLst>
                                          <p:attrName>style.visibility</p:attrName>
                                        </p:attrNameLst>
                                      </p:cBhvr>
                                      <p:to>
                                        <p:strVal val="visible"/>
                                      </p:to>
                                    </p:set>
                                    <p:animEffect transition="in" filter="fade">
                                      <p:cBhvr>
                                        <p:cTn id="34" dur="500"/>
                                        <p:tgtEl>
                                          <p:spTgt spid="36"/>
                                        </p:tgtEl>
                                      </p:cBhvr>
                                    </p:animEffect>
                                  </p:childTnLst>
                                </p:cTn>
                              </p:par>
                              <p:par>
                                <p:cTn id="35" presetID="10" presetClass="entr" presetSubtype="0" fill="hold" nodeType="withEffect">
                                  <p:stCondLst>
                                    <p:cond delay="0"/>
                                  </p:stCondLst>
                                  <p:childTnLst>
                                    <p:set>
                                      <p:cBhvr>
                                        <p:cTn id="36" dur="1" fill="hold">
                                          <p:stCondLst>
                                            <p:cond delay="0"/>
                                          </p:stCondLst>
                                        </p:cTn>
                                        <p:tgtEl>
                                          <p:spTgt spid="108"/>
                                        </p:tgtEl>
                                        <p:attrNameLst>
                                          <p:attrName>style.visibility</p:attrName>
                                        </p:attrNameLst>
                                      </p:cBhvr>
                                      <p:to>
                                        <p:strVal val="visible"/>
                                      </p:to>
                                    </p:set>
                                    <p:animEffect transition="in" filter="fade">
                                      <p:cBhvr>
                                        <p:cTn id="37" dur="500"/>
                                        <p:tgtEl>
                                          <p:spTgt spid="108"/>
                                        </p:tgtEl>
                                      </p:cBhvr>
                                    </p:animEffect>
                                  </p:childTnLst>
                                </p:cTn>
                              </p:par>
                              <p:par>
                                <p:cTn id="38" presetID="10" presetClass="entr" presetSubtype="0" fill="hold" nodeType="withEffect">
                                  <p:stCondLst>
                                    <p:cond delay="0"/>
                                  </p:stCondLst>
                                  <p:childTnLst>
                                    <p:set>
                                      <p:cBhvr>
                                        <p:cTn id="39" dur="1" fill="hold">
                                          <p:stCondLst>
                                            <p:cond delay="0"/>
                                          </p:stCondLst>
                                        </p:cTn>
                                        <p:tgtEl>
                                          <p:spTgt spid="47"/>
                                        </p:tgtEl>
                                        <p:attrNameLst>
                                          <p:attrName>style.visibility</p:attrName>
                                        </p:attrNameLst>
                                      </p:cBhvr>
                                      <p:to>
                                        <p:strVal val="visible"/>
                                      </p:to>
                                    </p:set>
                                    <p:animEffect transition="in" filter="fade">
                                      <p:cBhvr>
                                        <p:cTn id="40" dur="500"/>
                                        <p:tgtEl>
                                          <p:spTgt spid="47"/>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81"/>
                                        </p:tgtEl>
                                        <p:attrNameLst>
                                          <p:attrName>style.visibility</p:attrName>
                                        </p:attrNameLst>
                                      </p:cBhvr>
                                      <p:to>
                                        <p:strVal val="visible"/>
                                      </p:to>
                                    </p:set>
                                    <p:animEffect transition="in" filter="fade">
                                      <p:cBhvr>
                                        <p:cTn id="43" dur="500"/>
                                        <p:tgtEl>
                                          <p:spTgt spid="81"/>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39"/>
                                        </p:tgtEl>
                                        <p:attrNameLst>
                                          <p:attrName>style.visibility</p:attrName>
                                        </p:attrNameLst>
                                      </p:cBhvr>
                                      <p:to>
                                        <p:strVal val="visible"/>
                                      </p:to>
                                    </p:set>
                                    <p:animEffect transition="in" filter="fade">
                                      <p:cBhvr>
                                        <p:cTn id="48" dur="500"/>
                                        <p:tgtEl>
                                          <p:spTgt spid="39"/>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7"/>
                                        </p:tgtEl>
                                        <p:attrNameLst>
                                          <p:attrName>style.visibility</p:attrName>
                                        </p:attrNameLst>
                                      </p:cBhvr>
                                      <p:to>
                                        <p:strVal val="visible"/>
                                      </p:to>
                                    </p:set>
                                    <p:animEffect transition="in" filter="fade">
                                      <p:cBhvr>
                                        <p:cTn id="51" dur="500"/>
                                        <p:tgtEl>
                                          <p:spTgt spid="37"/>
                                        </p:tgtEl>
                                      </p:cBhvr>
                                    </p:animEffect>
                                  </p:childTnLst>
                                </p:cTn>
                              </p:par>
                              <p:par>
                                <p:cTn id="52" presetID="10" presetClass="entr" presetSubtype="0" fill="hold" nodeType="withEffect">
                                  <p:stCondLst>
                                    <p:cond delay="0"/>
                                  </p:stCondLst>
                                  <p:childTnLst>
                                    <p:set>
                                      <p:cBhvr>
                                        <p:cTn id="53" dur="1" fill="hold">
                                          <p:stCondLst>
                                            <p:cond delay="0"/>
                                          </p:stCondLst>
                                        </p:cTn>
                                        <p:tgtEl>
                                          <p:spTgt spid="40"/>
                                        </p:tgtEl>
                                        <p:attrNameLst>
                                          <p:attrName>style.visibility</p:attrName>
                                        </p:attrNameLst>
                                      </p:cBhvr>
                                      <p:to>
                                        <p:strVal val="visible"/>
                                      </p:to>
                                    </p:set>
                                    <p:animEffect transition="in" filter="fade">
                                      <p:cBhvr>
                                        <p:cTn id="54" dur="500"/>
                                        <p:tgtEl>
                                          <p:spTgt spid="40"/>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82"/>
                                        </p:tgtEl>
                                        <p:attrNameLst>
                                          <p:attrName>style.visibility</p:attrName>
                                        </p:attrNameLst>
                                      </p:cBhvr>
                                      <p:to>
                                        <p:strVal val="visible"/>
                                      </p:to>
                                    </p:set>
                                    <p:animEffect transition="in" filter="fade">
                                      <p:cBhvr>
                                        <p:cTn id="57" dur="500"/>
                                        <p:tgtEl>
                                          <p:spTgt spid="82"/>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69"/>
                                        </p:tgtEl>
                                        <p:attrNameLst>
                                          <p:attrName>style.visibility</p:attrName>
                                        </p:attrNameLst>
                                      </p:cBhvr>
                                      <p:to>
                                        <p:strVal val="visible"/>
                                      </p:to>
                                    </p:set>
                                    <p:animEffect transition="in" filter="fade">
                                      <p:cBhvr>
                                        <p:cTn id="62" dur="500"/>
                                        <p:tgtEl>
                                          <p:spTgt spid="69"/>
                                        </p:tgtEl>
                                      </p:cBhvr>
                                    </p:animEffect>
                                  </p:childTnLst>
                                </p:cTn>
                              </p:par>
                              <p:par>
                                <p:cTn id="63" presetID="10" presetClass="entr" presetSubtype="0" fill="hold" nodeType="withEffect">
                                  <p:stCondLst>
                                    <p:cond delay="0"/>
                                  </p:stCondLst>
                                  <p:childTnLst>
                                    <p:set>
                                      <p:cBhvr>
                                        <p:cTn id="64" dur="1" fill="hold">
                                          <p:stCondLst>
                                            <p:cond delay="0"/>
                                          </p:stCondLst>
                                        </p:cTn>
                                        <p:tgtEl>
                                          <p:spTgt spid="54"/>
                                        </p:tgtEl>
                                        <p:attrNameLst>
                                          <p:attrName>style.visibility</p:attrName>
                                        </p:attrNameLst>
                                      </p:cBhvr>
                                      <p:to>
                                        <p:strVal val="visible"/>
                                      </p:to>
                                    </p:set>
                                    <p:animEffect transition="in" filter="fade">
                                      <p:cBhvr>
                                        <p:cTn id="65" dur="500"/>
                                        <p:tgtEl>
                                          <p:spTgt spid="54"/>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59"/>
                                        </p:tgtEl>
                                        <p:attrNameLst>
                                          <p:attrName>style.visibility</p:attrName>
                                        </p:attrNameLst>
                                      </p:cBhvr>
                                      <p:to>
                                        <p:strVal val="visible"/>
                                      </p:to>
                                    </p:set>
                                    <p:animEffect transition="in" filter="fade">
                                      <p:cBhvr>
                                        <p:cTn id="68" dur="500"/>
                                        <p:tgtEl>
                                          <p:spTgt spid="59"/>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grpId="0" nodeType="clickEffect">
                                  <p:stCondLst>
                                    <p:cond delay="0"/>
                                  </p:stCondLst>
                                  <p:childTnLst>
                                    <p:set>
                                      <p:cBhvr>
                                        <p:cTn id="72" dur="1" fill="hold">
                                          <p:stCondLst>
                                            <p:cond delay="0"/>
                                          </p:stCondLst>
                                        </p:cTn>
                                        <p:tgtEl>
                                          <p:spTgt spid="58"/>
                                        </p:tgtEl>
                                        <p:attrNameLst>
                                          <p:attrName>style.visibility</p:attrName>
                                        </p:attrNameLst>
                                      </p:cBhvr>
                                      <p:to>
                                        <p:strVal val="visible"/>
                                      </p:to>
                                    </p:set>
                                    <p:animEffect transition="in" filter="fade">
                                      <p:cBhvr>
                                        <p:cTn id="73" dur="500"/>
                                        <p:tgtEl>
                                          <p:spTgt spid="58"/>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68"/>
                                        </p:tgtEl>
                                        <p:attrNameLst>
                                          <p:attrName>style.visibility</p:attrName>
                                        </p:attrNameLst>
                                      </p:cBhvr>
                                      <p:to>
                                        <p:strVal val="visible"/>
                                      </p:to>
                                    </p:set>
                                    <p:animEffect transition="in" filter="fade">
                                      <p:cBhvr>
                                        <p:cTn id="76" dur="500"/>
                                        <p:tgtEl>
                                          <p:spTgt spid="68"/>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66"/>
                                        </p:tgtEl>
                                        <p:attrNameLst>
                                          <p:attrName>style.visibility</p:attrName>
                                        </p:attrNameLst>
                                      </p:cBhvr>
                                      <p:to>
                                        <p:strVal val="visible"/>
                                      </p:to>
                                    </p:set>
                                    <p:animEffect transition="in" filter="fade">
                                      <p:cBhvr>
                                        <p:cTn id="79" dur="500"/>
                                        <p:tgtEl>
                                          <p:spTgt spid="66"/>
                                        </p:tgtEl>
                                      </p:cBhvr>
                                    </p:animEffect>
                                  </p:childTnLst>
                                </p:cTn>
                              </p:par>
                              <p:par>
                                <p:cTn id="80" presetID="10" presetClass="entr" presetSubtype="0" fill="hold" nodeType="withEffect">
                                  <p:stCondLst>
                                    <p:cond delay="0"/>
                                  </p:stCondLst>
                                  <p:childTnLst>
                                    <p:set>
                                      <p:cBhvr>
                                        <p:cTn id="81" dur="1" fill="hold">
                                          <p:stCondLst>
                                            <p:cond delay="0"/>
                                          </p:stCondLst>
                                        </p:cTn>
                                        <p:tgtEl>
                                          <p:spTgt spid="60"/>
                                        </p:tgtEl>
                                        <p:attrNameLst>
                                          <p:attrName>style.visibility</p:attrName>
                                        </p:attrNameLst>
                                      </p:cBhvr>
                                      <p:to>
                                        <p:strVal val="visible"/>
                                      </p:to>
                                    </p:set>
                                    <p:animEffect transition="in" filter="fade">
                                      <p:cBhvr>
                                        <p:cTn id="82" dur="500"/>
                                        <p:tgtEl>
                                          <p:spTgt spid="60"/>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67">
                                            <p:txEl>
                                              <p:pRg st="0" end="0"/>
                                            </p:txEl>
                                          </p:spTgt>
                                        </p:tgtEl>
                                        <p:attrNameLst>
                                          <p:attrName>style.visibility</p:attrName>
                                        </p:attrNameLst>
                                      </p:cBhvr>
                                      <p:to>
                                        <p:strVal val="visible"/>
                                      </p:to>
                                    </p:set>
                                    <p:animEffect transition="in" filter="fade">
                                      <p:cBhvr>
                                        <p:cTn id="87" dur="500"/>
                                        <p:tgtEl>
                                          <p:spTgt spid="67">
                                            <p:txEl>
                                              <p:pRg st="0" end="0"/>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70"/>
                                        </p:tgtEl>
                                        <p:attrNameLst>
                                          <p:attrName>style.visibility</p:attrName>
                                        </p:attrNameLst>
                                      </p:cBhvr>
                                      <p:to>
                                        <p:strVal val="visible"/>
                                      </p:to>
                                    </p:set>
                                    <p:animEffect transition="in" filter="fade">
                                      <p:cBhvr>
                                        <p:cTn id="92" dur="500"/>
                                        <p:tgtEl>
                                          <p:spTgt spid="70"/>
                                        </p:tgtEl>
                                      </p:cBhvr>
                                    </p:animEffect>
                                  </p:childTnLst>
                                </p:cTn>
                              </p:par>
                              <p:par>
                                <p:cTn id="93" presetID="10" presetClass="entr" presetSubtype="0" fill="hold" nodeType="withEffect">
                                  <p:stCondLst>
                                    <p:cond delay="0"/>
                                  </p:stCondLst>
                                  <p:childTnLst>
                                    <p:set>
                                      <p:cBhvr>
                                        <p:cTn id="94" dur="1" fill="hold">
                                          <p:stCondLst>
                                            <p:cond delay="0"/>
                                          </p:stCondLst>
                                        </p:cTn>
                                        <p:tgtEl>
                                          <p:spTgt spid="75"/>
                                        </p:tgtEl>
                                        <p:attrNameLst>
                                          <p:attrName>style.visibility</p:attrName>
                                        </p:attrNameLst>
                                      </p:cBhvr>
                                      <p:to>
                                        <p:strVal val="visible"/>
                                      </p:to>
                                    </p:set>
                                    <p:animEffect transition="in" filter="fade">
                                      <p:cBhvr>
                                        <p:cTn id="95" dur="500"/>
                                        <p:tgtEl>
                                          <p:spTgt spid="75"/>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83"/>
                                        </p:tgtEl>
                                        <p:attrNameLst>
                                          <p:attrName>style.visibility</p:attrName>
                                        </p:attrNameLst>
                                      </p:cBhvr>
                                      <p:to>
                                        <p:strVal val="visible"/>
                                      </p:to>
                                    </p:set>
                                    <p:animEffect transition="in" filter="fade">
                                      <p:cBhvr>
                                        <p:cTn id="98"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36" grpId="0" animBg="1"/>
      <p:bldP spid="37" grpId="0" animBg="1"/>
      <p:bldP spid="58" grpId="0" animBg="1"/>
      <p:bldP spid="59" grpId="0"/>
      <p:bldP spid="66" grpId="0"/>
      <p:bldP spid="68" grpId="0"/>
      <p:bldP spid="80" grpId="0"/>
      <p:bldP spid="81" grpId="0"/>
      <p:bldP spid="82" grpId="0"/>
      <p:bldP spid="83" grpId="0"/>
      <p:bldP spid="84" grpId="0"/>
      <p:bldP spid="85" grpId="0"/>
      <p:bldP spid="8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45"/>
          <p:cNvSpPr txBox="1">
            <a:spLocks noGrp="1"/>
          </p:cNvSpPr>
          <p:nvPr>
            <p:ph type="subTitle" idx="2"/>
          </p:nvPr>
        </p:nvSpPr>
        <p:spPr>
          <a:xfrm>
            <a:off x="3421200" y="3691795"/>
            <a:ext cx="2301600" cy="79707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Tăng tính cộng tác và minh bạch</a:t>
            </a:r>
            <a:endParaRPr sz="2000" dirty="0"/>
          </a:p>
        </p:txBody>
      </p:sp>
      <p:sp>
        <p:nvSpPr>
          <p:cNvPr id="623" name="Google Shape;623;p45"/>
          <p:cNvSpPr txBox="1">
            <a:spLocks noGrp="1"/>
          </p:cNvSpPr>
          <p:nvPr>
            <p:ph type="subTitle" idx="5"/>
          </p:nvPr>
        </p:nvSpPr>
        <p:spPr>
          <a:xfrm>
            <a:off x="5739535" y="2094944"/>
            <a:ext cx="2684465" cy="82282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Sản phẩm được cải tiến qua từng Sprint</a:t>
            </a:r>
            <a:endParaRPr sz="2000" dirty="0"/>
          </a:p>
        </p:txBody>
      </p:sp>
      <p:sp>
        <p:nvSpPr>
          <p:cNvPr id="624" name="Google Shape;624;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Lexend" panose="020B0604020202020204" charset="0"/>
              </a:rPr>
              <a:t>Ưu điểm</a:t>
            </a:r>
            <a:endParaRPr dirty="0">
              <a:latin typeface="Lexend" panose="020B0604020202020204" charset="0"/>
            </a:endParaRPr>
          </a:p>
        </p:txBody>
      </p:sp>
      <p:sp>
        <p:nvSpPr>
          <p:cNvPr id="625" name="Google Shape;625;p45"/>
          <p:cNvSpPr txBox="1">
            <a:spLocks noGrp="1"/>
          </p:cNvSpPr>
          <p:nvPr>
            <p:ph type="subTitle" idx="1"/>
          </p:nvPr>
        </p:nvSpPr>
        <p:spPr>
          <a:xfrm>
            <a:off x="432989" y="2094943"/>
            <a:ext cx="2919812" cy="82282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Phản ứng nhanh, dễ thích ứng và thay đổi</a:t>
            </a:r>
            <a:endParaRPr sz="2000" dirty="0"/>
          </a:p>
        </p:txBody>
      </p:sp>
      <p:grpSp>
        <p:nvGrpSpPr>
          <p:cNvPr id="14" name="Google Shape;8688;p89">
            <a:extLst>
              <a:ext uri="{FF2B5EF4-FFF2-40B4-BE49-F238E27FC236}">
                <a16:creationId xmlns:a16="http://schemas.microsoft.com/office/drawing/2014/main" id="{D8306B5D-74A7-517C-CB7F-D57FE6126FC9}"/>
              </a:ext>
            </a:extLst>
          </p:cNvPr>
          <p:cNvGrpSpPr/>
          <p:nvPr/>
        </p:nvGrpSpPr>
        <p:grpSpPr>
          <a:xfrm>
            <a:off x="4359327" y="3201692"/>
            <a:ext cx="423079" cy="419659"/>
            <a:chOff x="-2310650" y="3958175"/>
            <a:chExt cx="293825" cy="291450"/>
          </a:xfrm>
        </p:grpSpPr>
        <p:sp>
          <p:nvSpPr>
            <p:cNvPr id="15" name="Google Shape;8689;p89">
              <a:extLst>
                <a:ext uri="{FF2B5EF4-FFF2-40B4-BE49-F238E27FC236}">
                  <a16:creationId xmlns:a16="http://schemas.microsoft.com/office/drawing/2014/main" id="{C3458B85-AD76-2E85-C94C-251D2EF754C1}"/>
                </a:ext>
              </a:extLst>
            </p:cNvPr>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690;p89">
              <a:extLst>
                <a:ext uri="{FF2B5EF4-FFF2-40B4-BE49-F238E27FC236}">
                  <a16:creationId xmlns:a16="http://schemas.microsoft.com/office/drawing/2014/main" id="{4638296B-E5B1-AFB0-C25F-874869DA9649}"/>
                </a:ext>
              </a:extLst>
            </p:cNvPr>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5833;p83">
            <a:extLst>
              <a:ext uri="{FF2B5EF4-FFF2-40B4-BE49-F238E27FC236}">
                <a16:creationId xmlns:a16="http://schemas.microsoft.com/office/drawing/2014/main" id="{E6BD9B2F-56A2-38AE-2354-7667F4AC2F87}"/>
              </a:ext>
            </a:extLst>
          </p:cNvPr>
          <p:cNvGrpSpPr/>
          <p:nvPr/>
        </p:nvGrpSpPr>
        <p:grpSpPr>
          <a:xfrm>
            <a:off x="1675180" y="1592746"/>
            <a:ext cx="399153" cy="410394"/>
            <a:chOff x="3271200" y="1435075"/>
            <a:chExt cx="481825" cy="481825"/>
          </a:xfrm>
        </p:grpSpPr>
        <p:sp>
          <p:nvSpPr>
            <p:cNvPr id="18" name="Google Shape;5834;p83">
              <a:extLst>
                <a:ext uri="{FF2B5EF4-FFF2-40B4-BE49-F238E27FC236}">
                  <a16:creationId xmlns:a16="http://schemas.microsoft.com/office/drawing/2014/main" id="{8CB6A9F5-AD79-AD5F-28CE-EE2FDEA1A8F6}"/>
                </a:ext>
              </a:extLst>
            </p:cNvPr>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 name="Google Shape;5835;p83">
              <a:extLst>
                <a:ext uri="{FF2B5EF4-FFF2-40B4-BE49-F238E27FC236}">
                  <a16:creationId xmlns:a16="http://schemas.microsoft.com/office/drawing/2014/main" id="{54A4D721-12C2-DD13-0AA8-E2886BA57C4D}"/>
                </a:ext>
              </a:extLst>
            </p:cNvPr>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 name="Google Shape;6560;p85">
            <a:extLst>
              <a:ext uri="{FF2B5EF4-FFF2-40B4-BE49-F238E27FC236}">
                <a16:creationId xmlns:a16="http://schemas.microsoft.com/office/drawing/2014/main" id="{99F79380-C7F9-B095-95B4-2CAAA4567E51}"/>
              </a:ext>
            </a:extLst>
          </p:cNvPr>
          <p:cNvGrpSpPr/>
          <p:nvPr/>
        </p:nvGrpSpPr>
        <p:grpSpPr>
          <a:xfrm>
            <a:off x="6988803" y="1579906"/>
            <a:ext cx="367261" cy="364686"/>
            <a:chOff x="-64781025" y="3361050"/>
            <a:chExt cx="317425" cy="315200"/>
          </a:xfrm>
        </p:grpSpPr>
        <p:sp>
          <p:nvSpPr>
            <p:cNvPr id="21" name="Google Shape;6561;p85">
              <a:extLst>
                <a:ext uri="{FF2B5EF4-FFF2-40B4-BE49-F238E27FC236}">
                  <a16:creationId xmlns:a16="http://schemas.microsoft.com/office/drawing/2014/main" id="{E155E859-5207-B701-324A-A18F6CDBE94F}"/>
                </a:ext>
              </a:extLst>
            </p:cNvPr>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562;p85">
              <a:extLst>
                <a:ext uri="{FF2B5EF4-FFF2-40B4-BE49-F238E27FC236}">
                  <a16:creationId xmlns:a16="http://schemas.microsoft.com/office/drawing/2014/main" id="{453404BC-1009-592D-7C36-2595E83195DF}"/>
                </a:ext>
              </a:extLst>
            </p:cNvPr>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563;p85">
              <a:extLst>
                <a:ext uri="{FF2B5EF4-FFF2-40B4-BE49-F238E27FC236}">
                  <a16:creationId xmlns:a16="http://schemas.microsoft.com/office/drawing/2014/main" id="{8B33B0E3-1076-0D22-7FA8-F3E5840E7801}"/>
                </a:ext>
              </a:extLst>
            </p:cNvPr>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564;p85">
              <a:extLst>
                <a:ext uri="{FF2B5EF4-FFF2-40B4-BE49-F238E27FC236}">
                  <a16:creationId xmlns:a16="http://schemas.microsoft.com/office/drawing/2014/main" id="{76657F5B-BB43-D4DC-199E-0F91130AC7E2}"/>
                </a:ext>
              </a:extLst>
            </p:cNvPr>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25">
                                            <p:txEl>
                                              <p:pRg st="0" end="0"/>
                                            </p:txEl>
                                          </p:spTgt>
                                        </p:tgtEl>
                                        <p:attrNameLst>
                                          <p:attrName>style.visibility</p:attrName>
                                        </p:attrNameLst>
                                      </p:cBhvr>
                                      <p:to>
                                        <p:strVal val="visible"/>
                                      </p:to>
                                    </p:set>
                                    <p:animEffect transition="in" filter="fade">
                                      <p:cBhvr>
                                        <p:cTn id="7" dur="500"/>
                                        <p:tgtEl>
                                          <p:spTgt spid="62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22">
                                            <p:txEl>
                                              <p:pRg st="0" end="0"/>
                                            </p:txEl>
                                          </p:spTgt>
                                        </p:tgtEl>
                                        <p:attrNameLst>
                                          <p:attrName>style.visibility</p:attrName>
                                        </p:attrNameLst>
                                      </p:cBhvr>
                                      <p:to>
                                        <p:strVal val="visible"/>
                                      </p:to>
                                    </p:set>
                                    <p:animEffect transition="in" filter="fade">
                                      <p:cBhvr>
                                        <p:cTn id="15" dur="500"/>
                                        <p:tgtEl>
                                          <p:spTgt spid="622">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23">
                                            <p:txEl>
                                              <p:pRg st="0" end="0"/>
                                            </p:txEl>
                                          </p:spTgt>
                                        </p:tgtEl>
                                        <p:attrNameLst>
                                          <p:attrName>style.visibility</p:attrName>
                                        </p:attrNameLst>
                                      </p:cBhvr>
                                      <p:to>
                                        <p:strVal val="visible"/>
                                      </p:to>
                                    </p:set>
                                    <p:animEffect transition="in" filter="fade">
                                      <p:cBhvr>
                                        <p:cTn id="23" dur="500"/>
                                        <p:tgtEl>
                                          <p:spTgt spid="623">
                                            <p:txEl>
                                              <p:pRg st="0" end="0"/>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fade">
                                      <p:cBhvr>
                                        <p:cTn id="2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2" grpId="0" build="p"/>
      <p:bldP spid="623" grpId="0" build="p"/>
      <p:bldP spid="625"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21">
          <a:extLst>
            <a:ext uri="{FF2B5EF4-FFF2-40B4-BE49-F238E27FC236}">
              <a16:creationId xmlns:a16="http://schemas.microsoft.com/office/drawing/2014/main" id="{05EAA7A5-8110-C369-0088-28138AABA601}"/>
            </a:ext>
          </a:extLst>
        </p:cNvPr>
        <p:cNvGrpSpPr/>
        <p:nvPr/>
      </p:nvGrpSpPr>
      <p:grpSpPr>
        <a:xfrm>
          <a:off x="0" y="0"/>
          <a:ext cx="0" cy="0"/>
          <a:chOff x="0" y="0"/>
          <a:chExt cx="0" cy="0"/>
        </a:xfrm>
      </p:grpSpPr>
      <p:sp>
        <p:nvSpPr>
          <p:cNvPr id="622" name="Google Shape;622;p45">
            <a:extLst>
              <a:ext uri="{FF2B5EF4-FFF2-40B4-BE49-F238E27FC236}">
                <a16:creationId xmlns:a16="http://schemas.microsoft.com/office/drawing/2014/main" id="{3E847BA7-B753-AD22-223D-C8A51F14BF8B}"/>
              </a:ext>
            </a:extLst>
          </p:cNvPr>
          <p:cNvSpPr txBox="1">
            <a:spLocks noGrp="1"/>
          </p:cNvSpPr>
          <p:nvPr>
            <p:ph type="subTitle" idx="2"/>
          </p:nvPr>
        </p:nvSpPr>
        <p:spPr>
          <a:xfrm>
            <a:off x="2422360" y="3728545"/>
            <a:ext cx="3784599" cy="87173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Dễ gặp khó khăn nếu không có kinh nghiệm hoặc kỷ luật</a:t>
            </a:r>
            <a:endParaRPr sz="2000" dirty="0"/>
          </a:p>
        </p:txBody>
      </p:sp>
      <p:sp>
        <p:nvSpPr>
          <p:cNvPr id="623" name="Google Shape;623;p45">
            <a:extLst>
              <a:ext uri="{FF2B5EF4-FFF2-40B4-BE49-F238E27FC236}">
                <a16:creationId xmlns:a16="http://schemas.microsoft.com/office/drawing/2014/main" id="{7E81A563-9583-AB2E-7520-F9FD33AF0484}"/>
              </a:ext>
            </a:extLst>
          </p:cNvPr>
          <p:cNvSpPr txBox="1">
            <a:spLocks noGrp="1"/>
          </p:cNvSpPr>
          <p:nvPr>
            <p:ph type="subTitle" idx="5"/>
          </p:nvPr>
        </p:nvSpPr>
        <p:spPr>
          <a:xfrm>
            <a:off x="5321115" y="2020394"/>
            <a:ext cx="3404465" cy="98865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Khó ước lượng chính xác nếu yêu cầu không rõ ràng</a:t>
            </a:r>
            <a:endParaRPr sz="2000" dirty="0"/>
          </a:p>
        </p:txBody>
      </p:sp>
      <p:sp>
        <p:nvSpPr>
          <p:cNvPr id="624" name="Google Shape;624;p45">
            <a:extLst>
              <a:ext uri="{FF2B5EF4-FFF2-40B4-BE49-F238E27FC236}">
                <a16:creationId xmlns:a16="http://schemas.microsoft.com/office/drawing/2014/main" id="{2D58E3CE-41C7-EF5C-B28C-20D072F2DDBF}"/>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Lexend" panose="020B0604020202020204" charset="0"/>
              </a:rPr>
              <a:t>Nhược điểm</a:t>
            </a:r>
            <a:endParaRPr dirty="0">
              <a:latin typeface="Lexend" panose="020B0604020202020204" charset="0"/>
            </a:endParaRPr>
          </a:p>
        </p:txBody>
      </p:sp>
      <p:sp>
        <p:nvSpPr>
          <p:cNvPr id="625" name="Google Shape;625;p45">
            <a:extLst>
              <a:ext uri="{FF2B5EF4-FFF2-40B4-BE49-F238E27FC236}">
                <a16:creationId xmlns:a16="http://schemas.microsoft.com/office/drawing/2014/main" id="{C9AA7ABF-0E8E-0951-FF9A-158840F2B07C}"/>
              </a:ext>
            </a:extLst>
          </p:cNvPr>
          <p:cNvSpPr txBox="1">
            <a:spLocks noGrp="1"/>
          </p:cNvSpPr>
          <p:nvPr>
            <p:ph type="subTitle" idx="1"/>
          </p:nvPr>
        </p:nvSpPr>
        <p:spPr>
          <a:xfrm>
            <a:off x="280589" y="2086476"/>
            <a:ext cx="2919812" cy="86838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Yêu cầu sự phối hợp chặt chẽ trong nhóm</a:t>
            </a:r>
            <a:endParaRPr sz="2000" dirty="0"/>
          </a:p>
        </p:txBody>
      </p:sp>
      <p:grpSp>
        <p:nvGrpSpPr>
          <p:cNvPr id="2" name="Google Shape;6723;p85">
            <a:extLst>
              <a:ext uri="{FF2B5EF4-FFF2-40B4-BE49-F238E27FC236}">
                <a16:creationId xmlns:a16="http://schemas.microsoft.com/office/drawing/2014/main" id="{831073F4-B94D-CDDB-1A93-37582A3CBF0E}"/>
              </a:ext>
            </a:extLst>
          </p:cNvPr>
          <p:cNvGrpSpPr/>
          <p:nvPr/>
        </p:nvGrpSpPr>
        <p:grpSpPr>
          <a:xfrm>
            <a:off x="1524788" y="1571439"/>
            <a:ext cx="553073" cy="482228"/>
            <a:chOff x="580725" y="3617925"/>
            <a:chExt cx="299325" cy="297375"/>
          </a:xfrm>
        </p:grpSpPr>
        <p:sp>
          <p:nvSpPr>
            <p:cNvPr id="3" name="Google Shape;6724;p85">
              <a:extLst>
                <a:ext uri="{FF2B5EF4-FFF2-40B4-BE49-F238E27FC236}">
                  <a16:creationId xmlns:a16="http://schemas.microsoft.com/office/drawing/2014/main" id="{F8AC21CF-D57E-BDCA-A66E-3078CCF52362}"/>
                </a:ext>
              </a:extLst>
            </p:cNvPr>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6725;p85">
              <a:extLst>
                <a:ext uri="{FF2B5EF4-FFF2-40B4-BE49-F238E27FC236}">
                  <a16:creationId xmlns:a16="http://schemas.microsoft.com/office/drawing/2014/main" id="{58743368-14D1-2A63-A69A-B52078104176}"/>
                </a:ext>
              </a:extLst>
            </p:cNvPr>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726;p85">
              <a:extLst>
                <a:ext uri="{FF2B5EF4-FFF2-40B4-BE49-F238E27FC236}">
                  <a16:creationId xmlns:a16="http://schemas.microsoft.com/office/drawing/2014/main" id="{E4EE14B2-7478-0A5E-5FEA-4CF0040997B3}"/>
                </a:ext>
              </a:extLst>
            </p:cNvPr>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727;p85">
              <a:extLst>
                <a:ext uri="{FF2B5EF4-FFF2-40B4-BE49-F238E27FC236}">
                  <a16:creationId xmlns:a16="http://schemas.microsoft.com/office/drawing/2014/main" id="{014879B7-00B4-15CD-1C1A-2FFBED88E128}"/>
                </a:ext>
              </a:extLst>
            </p:cNvPr>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728;p85">
              <a:extLst>
                <a:ext uri="{FF2B5EF4-FFF2-40B4-BE49-F238E27FC236}">
                  <a16:creationId xmlns:a16="http://schemas.microsoft.com/office/drawing/2014/main" id="{DCEE77AF-D1C7-7B7E-50F9-71CA4C66C597}"/>
                </a:ext>
              </a:extLst>
            </p:cNvPr>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6719;p85">
            <a:extLst>
              <a:ext uri="{FF2B5EF4-FFF2-40B4-BE49-F238E27FC236}">
                <a16:creationId xmlns:a16="http://schemas.microsoft.com/office/drawing/2014/main" id="{830FD223-983C-9A4D-5B67-8E2D119124ED}"/>
              </a:ext>
            </a:extLst>
          </p:cNvPr>
          <p:cNvGrpSpPr/>
          <p:nvPr/>
        </p:nvGrpSpPr>
        <p:grpSpPr>
          <a:xfrm>
            <a:off x="4196735" y="3237853"/>
            <a:ext cx="445730" cy="445475"/>
            <a:chOff x="581525" y="3254850"/>
            <a:chExt cx="297750" cy="294575"/>
          </a:xfrm>
        </p:grpSpPr>
        <p:sp>
          <p:nvSpPr>
            <p:cNvPr id="9" name="Google Shape;6720;p85">
              <a:extLst>
                <a:ext uri="{FF2B5EF4-FFF2-40B4-BE49-F238E27FC236}">
                  <a16:creationId xmlns:a16="http://schemas.microsoft.com/office/drawing/2014/main" id="{815F298B-7040-EDFD-87C5-9F46626EA646}"/>
                </a:ext>
              </a:extLst>
            </p:cNvPr>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721;p85">
              <a:extLst>
                <a:ext uri="{FF2B5EF4-FFF2-40B4-BE49-F238E27FC236}">
                  <a16:creationId xmlns:a16="http://schemas.microsoft.com/office/drawing/2014/main" id="{FBE7DC3A-FC46-2462-E840-AE4671A892E0}"/>
                </a:ext>
              </a:extLst>
            </p:cNvPr>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722;p85">
              <a:extLst>
                <a:ext uri="{FF2B5EF4-FFF2-40B4-BE49-F238E27FC236}">
                  <a16:creationId xmlns:a16="http://schemas.microsoft.com/office/drawing/2014/main" id="{2E659FF2-6D82-5319-FFD6-6D6397B21B44}"/>
                </a:ext>
              </a:extLst>
            </p:cNvPr>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6520;p85">
            <a:extLst>
              <a:ext uri="{FF2B5EF4-FFF2-40B4-BE49-F238E27FC236}">
                <a16:creationId xmlns:a16="http://schemas.microsoft.com/office/drawing/2014/main" id="{CA487831-2125-BAC0-0B90-11AA3194FADE}"/>
              </a:ext>
            </a:extLst>
          </p:cNvPr>
          <p:cNvGrpSpPr/>
          <p:nvPr/>
        </p:nvGrpSpPr>
        <p:grpSpPr>
          <a:xfrm>
            <a:off x="6811288" y="1625269"/>
            <a:ext cx="424120" cy="404036"/>
            <a:chOff x="-65144125" y="4094450"/>
            <a:chExt cx="311900" cy="317425"/>
          </a:xfrm>
        </p:grpSpPr>
        <p:sp>
          <p:nvSpPr>
            <p:cNvPr id="13" name="Google Shape;6521;p85">
              <a:extLst>
                <a:ext uri="{FF2B5EF4-FFF2-40B4-BE49-F238E27FC236}">
                  <a16:creationId xmlns:a16="http://schemas.microsoft.com/office/drawing/2014/main" id="{FFE13535-5918-E4E3-71CF-B777B44EDAC1}"/>
                </a:ext>
              </a:extLst>
            </p:cNvPr>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522;p85">
              <a:extLst>
                <a:ext uri="{FF2B5EF4-FFF2-40B4-BE49-F238E27FC236}">
                  <a16:creationId xmlns:a16="http://schemas.microsoft.com/office/drawing/2014/main" id="{909B143F-2386-B203-E843-3FF115534939}"/>
                </a:ext>
              </a:extLst>
            </p:cNvPr>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523;p85">
              <a:extLst>
                <a:ext uri="{FF2B5EF4-FFF2-40B4-BE49-F238E27FC236}">
                  <a16:creationId xmlns:a16="http://schemas.microsoft.com/office/drawing/2014/main" id="{F3708618-7DDF-82F0-0D83-9A90E731F7B2}"/>
                </a:ext>
              </a:extLst>
            </p:cNvPr>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504;p39">
            <a:extLst>
              <a:ext uri="{FF2B5EF4-FFF2-40B4-BE49-F238E27FC236}">
                <a16:creationId xmlns:a16="http://schemas.microsoft.com/office/drawing/2014/main" id="{9D49D386-5A8A-6FB9-A081-463A0B1D787C}"/>
              </a:ext>
            </a:extLst>
          </p:cNvPr>
          <p:cNvSpPr txBox="1">
            <a:spLocks/>
          </p:cNvSpPr>
          <p:nvPr/>
        </p:nvSpPr>
        <p:spPr>
          <a:xfrm>
            <a:off x="-1813507" y="1684506"/>
            <a:ext cx="1652100" cy="915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1pPr>
            <a:lvl2pPr marL="914400" marR="0" lvl="1"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2pPr>
            <a:lvl3pPr marL="1371600" marR="0" lvl="2"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3pPr>
            <a:lvl4pPr marL="1828800" marR="0" lvl="3"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4pPr>
            <a:lvl5pPr marL="2286000" marR="0" lvl="4"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5pPr>
            <a:lvl6pPr marL="2743200" marR="0" lvl="5"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6pPr>
            <a:lvl7pPr marL="3200400" marR="0" lvl="6"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7pPr>
            <a:lvl8pPr marL="3657600" marR="0" lvl="7"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8pPr>
            <a:lvl9pPr marL="4114800" marR="0" lvl="8"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9pPr>
          </a:lstStyle>
          <a:p>
            <a:pPr marL="0" indent="0" algn="l"/>
            <a:r>
              <a:rPr lang="en" sz="6000" dirty="0">
                <a:solidFill>
                  <a:schemeClr val="bg2"/>
                </a:solidFill>
              </a:rPr>
              <a:t>03</a:t>
            </a:r>
          </a:p>
        </p:txBody>
      </p:sp>
    </p:spTree>
    <p:extLst>
      <p:ext uri="{BB962C8B-B14F-4D97-AF65-F5344CB8AC3E}">
        <p14:creationId xmlns:p14="http://schemas.microsoft.com/office/powerpoint/2010/main" val="269665061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25">
                                            <p:txEl>
                                              <p:pRg st="0" end="0"/>
                                            </p:txEl>
                                          </p:spTgt>
                                        </p:tgtEl>
                                        <p:attrNameLst>
                                          <p:attrName>style.visibility</p:attrName>
                                        </p:attrNameLst>
                                      </p:cBhvr>
                                      <p:to>
                                        <p:strVal val="visible"/>
                                      </p:to>
                                    </p:set>
                                    <p:animEffect transition="in" filter="fade">
                                      <p:cBhvr>
                                        <p:cTn id="7" dur="500"/>
                                        <p:tgtEl>
                                          <p:spTgt spid="62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22">
                                            <p:txEl>
                                              <p:pRg st="0" end="0"/>
                                            </p:txEl>
                                          </p:spTgt>
                                        </p:tgtEl>
                                        <p:attrNameLst>
                                          <p:attrName>style.visibility</p:attrName>
                                        </p:attrNameLst>
                                      </p:cBhvr>
                                      <p:to>
                                        <p:strVal val="visible"/>
                                      </p:to>
                                    </p:set>
                                    <p:animEffect transition="in" filter="fade">
                                      <p:cBhvr>
                                        <p:cTn id="15" dur="500"/>
                                        <p:tgtEl>
                                          <p:spTgt spid="622">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23">
                                            <p:txEl>
                                              <p:pRg st="0" end="0"/>
                                            </p:txEl>
                                          </p:spTgt>
                                        </p:tgtEl>
                                        <p:attrNameLst>
                                          <p:attrName>style.visibility</p:attrName>
                                        </p:attrNameLst>
                                      </p:cBhvr>
                                      <p:to>
                                        <p:strVal val="visible"/>
                                      </p:to>
                                    </p:set>
                                    <p:animEffect transition="in" filter="fade">
                                      <p:cBhvr>
                                        <p:cTn id="23" dur="500"/>
                                        <p:tgtEl>
                                          <p:spTgt spid="623">
                                            <p:txEl>
                                              <p:pRg st="0" end="0"/>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2" grpId="0" build="p"/>
      <p:bldP spid="623" grpId="0" build="p"/>
      <p:bldP spid="625"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2">
          <a:extLst>
            <a:ext uri="{FF2B5EF4-FFF2-40B4-BE49-F238E27FC236}">
              <a16:creationId xmlns:a16="http://schemas.microsoft.com/office/drawing/2014/main" id="{2EC58E12-388E-8512-F6CC-B64F6BD5A451}"/>
            </a:ext>
          </a:extLst>
        </p:cNvPr>
        <p:cNvGrpSpPr/>
        <p:nvPr/>
      </p:nvGrpSpPr>
      <p:grpSpPr>
        <a:xfrm>
          <a:off x="0" y="0"/>
          <a:ext cx="0" cy="0"/>
          <a:chOff x="0" y="0"/>
          <a:chExt cx="0" cy="0"/>
        </a:xfrm>
      </p:grpSpPr>
      <p:sp>
        <p:nvSpPr>
          <p:cNvPr id="503" name="Google Shape;503;p39">
            <a:extLst>
              <a:ext uri="{FF2B5EF4-FFF2-40B4-BE49-F238E27FC236}">
                <a16:creationId xmlns:a16="http://schemas.microsoft.com/office/drawing/2014/main" id="{B7BC6D8A-606D-336E-83FE-D7DCB0A2E1FB}"/>
              </a:ext>
            </a:extLst>
          </p:cNvPr>
          <p:cNvSpPr txBox="1">
            <a:spLocks noGrp="1"/>
          </p:cNvSpPr>
          <p:nvPr>
            <p:ph type="title"/>
          </p:nvPr>
        </p:nvSpPr>
        <p:spPr>
          <a:xfrm>
            <a:off x="3494600" y="1360066"/>
            <a:ext cx="5002629"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latin typeface="Lexend" panose="020B0604020202020204" charset="0"/>
              </a:rPr>
              <a:t>Kế</a:t>
            </a:r>
            <a:r>
              <a:rPr lang="en-US" dirty="0">
                <a:latin typeface="Lexend" panose="020B0604020202020204" charset="0"/>
              </a:rPr>
              <a:t> </a:t>
            </a:r>
            <a:r>
              <a:rPr lang="en-US" dirty="0" err="1">
                <a:latin typeface="Lexend" panose="020B0604020202020204" charset="0"/>
              </a:rPr>
              <a:t>hoạch</a:t>
            </a:r>
            <a:r>
              <a:rPr lang="en-US" dirty="0">
                <a:latin typeface="Lexend" panose="020B0604020202020204" charset="0"/>
              </a:rPr>
              <a:t> </a:t>
            </a:r>
            <a:r>
              <a:rPr lang="en-US" dirty="0" err="1">
                <a:latin typeface="Lexend" panose="020B0604020202020204" charset="0"/>
              </a:rPr>
              <a:t>dự</a:t>
            </a:r>
            <a:r>
              <a:rPr lang="en-US" dirty="0">
                <a:latin typeface="Lexend" panose="020B0604020202020204" charset="0"/>
              </a:rPr>
              <a:t> </a:t>
            </a:r>
            <a:r>
              <a:rPr lang="en-US" dirty="0" err="1">
                <a:latin typeface="Lexend" panose="020B0604020202020204" charset="0"/>
              </a:rPr>
              <a:t>án</a:t>
            </a:r>
            <a:endParaRPr dirty="0">
              <a:latin typeface="Lexend" panose="020B0604020202020204" charset="0"/>
            </a:endParaRPr>
          </a:p>
        </p:txBody>
      </p:sp>
      <p:sp>
        <p:nvSpPr>
          <p:cNvPr id="504" name="Google Shape;504;p39">
            <a:extLst>
              <a:ext uri="{FF2B5EF4-FFF2-40B4-BE49-F238E27FC236}">
                <a16:creationId xmlns:a16="http://schemas.microsoft.com/office/drawing/2014/main" id="{0FBD0E90-A023-36A1-5491-7450D510C568}"/>
              </a:ext>
            </a:extLst>
          </p:cNvPr>
          <p:cNvSpPr txBox="1">
            <a:spLocks noGrp="1"/>
          </p:cNvSpPr>
          <p:nvPr>
            <p:ph type="title" idx="2"/>
          </p:nvPr>
        </p:nvSpPr>
        <p:spPr>
          <a:xfrm>
            <a:off x="3494600" y="1199866"/>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pic>
        <p:nvPicPr>
          <p:cNvPr id="1026" name="Picture 2" descr="Trường đại học Duy Tân - Hiệp hội Doanh nghiệp Phần mềm Đà Nẵng">
            <a:extLst>
              <a:ext uri="{FF2B5EF4-FFF2-40B4-BE49-F238E27FC236}">
                <a16:creationId xmlns:a16="http://schemas.microsoft.com/office/drawing/2014/main" id="{5A49AAAF-4A4A-8D79-E989-90C00FC87C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73655" y="-250758"/>
            <a:ext cx="1397345" cy="932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93584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Google Shape;435;p36">
            <a:extLst>
              <a:ext uri="{FF2B5EF4-FFF2-40B4-BE49-F238E27FC236}">
                <a16:creationId xmlns:a16="http://schemas.microsoft.com/office/drawing/2014/main" id="{392A614B-5181-E7FB-C109-3F83FB505509}"/>
              </a:ext>
            </a:extLst>
          </p:cNvPr>
          <p:cNvGraphicFramePr/>
          <p:nvPr>
            <p:extLst>
              <p:ext uri="{D42A27DB-BD31-4B8C-83A1-F6EECF244321}">
                <p14:modId xmlns:p14="http://schemas.microsoft.com/office/powerpoint/2010/main" val="2637935128"/>
              </p:ext>
            </p:extLst>
          </p:nvPr>
        </p:nvGraphicFramePr>
        <p:xfrm>
          <a:off x="258418" y="156187"/>
          <a:ext cx="8095871" cy="4906260"/>
        </p:xfrm>
        <a:graphic>
          <a:graphicData uri="http://schemas.openxmlformats.org/drawingml/2006/table">
            <a:tbl>
              <a:tblPr>
                <a:noFill/>
                <a:tableStyleId>{3A87069A-F472-4D29-B668-7B599F0932C7}</a:tableStyleId>
              </a:tblPr>
              <a:tblGrid>
                <a:gridCol w="772159">
                  <a:extLst>
                    <a:ext uri="{9D8B030D-6E8A-4147-A177-3AD203B41FA5}">
                      <a16:colId xmlns:a16="http://schemas.microsoft.com/office/drawing/2014/main" val="20000"/>
                    </a:ext>
                  </a:extLst>
                </a:gridCol>
                <a:gridCol w="2701838">
                  <a:extLst>
                    <a:ext uri="{9D8B030D-6E8A-4147-A177-3AD203B41FA5}">
                      <a16:colId xmlns:a16="http://schemas.microsoft.com/office/drawing/2014/main" val="20001"/>
                    </a:ext>
                  </a:extLst>
                </a:gridCol>
                <a:gridCol w="960018">
                  <a:extLst>
                    <a:ext uri="{9D8B030D-6E8A-4147-A177-3AD203B41FA5}">
                      <a16:colId xmlns:a16="http://schemas.microsoft.com/office/drawing/2014/main" val="1079157158"/>
                    </a:ext>
                  </a:extLst>
                </a:gridCol>
                <a:gridCol w="1830928">
                  <a:extLst>
                    <a:ext uri="{9D8B030D-6E8A-4147-A177-3AD203B41FA5}">
                      <a16:colId xmlns:a16="http://schemas.microsoft.com/office/drawing/2014/main" val="1900265136"/>
                    </a:ext>
                  </a:extLst>
                </a:gridCol>
                <a:gridCol w="1830928">
                  <a:extLst>
                    <a:ext uri="{9D8B030D-6E8A-4147-A177-3AD203B41FA5}">
                      <a16:colId xmlns:a16="http://schemas.microsoft.com/office/drawing/2014/main" val="2561363617"/>
                    </a:ext>
                  </a:extLst>
                </a:gridCol>
              </a:tblGrid>
              <a:tr h="545140">
                <a:tc>
                  <a:txBody>
                    <a:bodyPr/>
                    <a:lstStyle/>
                    <a:p>
                      <a:pPr marL="0" lvl="0" indent="0" algn="ctr" rtl="0">
                        <a:spcBef>
                          <a:spcPts val="0"/>
                        </a:spcBef>
                        <a:spcAft>
                          <a:spcPts val="0"/>
                        </a:spcAft>
                        <a:buNone/>
                      </a:pPr>
                      <a:r>
                        <a:rPr lang="en-US" sz="1200" b="1" u="sng" dirty="0">
                          <a:solidFill>
                            <a:schemeClr val="bg2"/>
                          </a:solidFill>
                          <a:latin typeface="Lexend"/>
                          <a:ea typeface="Lexend"/>
                          <a:cs typeface="Lexend"/>
                          <a:sym typeface="Lexend"/>
                        </a:rPr>
                        <a:t>No.</a:t>
                      </a:r>
                      <a:endParaRPr sz="1200" b="1" u="sng" dirty="0">
                        <a:solidFill>
                          <a:schemeClr val="bg2"/>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lang="en-US" sz="1200" b="1" u="sng" dirty="0">
                          <a:solidFill>
                            <a:schemeClr val="bg2"/>
                          </a:solidFill>
                          <a:latin typeface="Lexend"/>
                          <a:ea typeface="Lexend"/>
                          <a:cs typeface="Lexend"/>
                          <a:sym typeface="Lexend"/>
                        </a:rPr>
                        <a:t>Tiến </a:t>
                      </a:r>
                      <a:r>
                        <a:rPr lang="en-US" sz="1200" b="1" u="sng" dirty="0" err="1">
                          <a:solidFill>
                            <a:schemeClr val="bg2"/>
                          </a:solidFill>
                          <a:latin typeface="Lexend"/>
                          <a:ea typeface="Lexend"/>
                          <a:cs typeface="Lexend"/>
                          <a:sym typeface="Lexend"/>
                        </a:rPr>
                        <a:t>trình</a:t>
                      </a:r>
                      <a:endParaRPr lang="en-US" sz="1200" b="1" u="sng" dirty="0">
                        <a:solidFill>
                          <a:schemeClr val="bg2"/>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lang="en-US" sz="1200" b="1" u="sng" dirty="0" err="1">
                          <a:solidFill>
                            <a:schemeClr val="bg2"/>
                          </a:solidFill>
                          <a:latin typeface="Lexend"/>
                          <a:ea typeface="Lexend"/>
                          <a:cs typeface="Lexend"/>
                          <a:sym typeface="Lexend"/>
                        </a:rPr>
                        <a:t>Thời</a:t>
                      </a:r>
                      <a:r>
                        <a:rPr lang="en-US" sz="1200" b="1" u="sng" dirty="0">
                          <a:solidFill>
                            <a:schemeClr val="bg2"/>
                          </a:solidFill>
                          <a:latin typeface="Lexend"/>
                          <a:ea typeface="Lexend"/>
                          <a:cs typeface="Lexend"/>
                          <a:sym typeface="Lexend"/>
                        </a:rPr>
                        <a:t> </a:t>
                      </a:r>
                      <a:r>
                        <a:rPr lang="en-US" sz="1200" b="1" u="sng" dirty="0" err="1">
                          <a:solidFill>
                            <a:schemeClr val="bg2"/>
                          </a:solidFill>
                          <a:latin typeface="Lexend"/>
                          <a:ea typeface="Lexend"/>
                          <a:cs typeface="Lexend"/>
                          <a:sym typeface="Lexend"/>
                        </a:rPr>
                        <a:t>gian</a:t>
                      </a:r>
                      <a:endParaRPr lang="en-US" sz="1200" b="1" u="sng" dirty="0">
                        <a:solidFill>
                          <a:schemeClr val="bg2"/>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1600"/>
                        </a:spcAft>
                        <a:buNone/>
                      </a:pPr>
                      <a:r>
                        <a:rPr lang="en-US" sz="1200" b="1" dirty="0" err="1">
                          <a:solidFill>
                            <a:schemeClr val="bg2"/>
                          </a:solidFill>
                          <a:latin typeface="Lexend"/>
                          <a:ea typeface="Lexend"/>
                          <a:cs typeface="Lexend"/>
                          <a:sym typeface="Lexend"/>
                        </a:rPr>
                        <a:t>Bắt</a:t>
                      </a:r>
                      <a:r>
                        <a:rPr lang="en-US" sz="1200" b="1" dirty="0">
                          <a:solidFill>
                            <a:schemeClr val="bg2"/>
                          </a:solidFill>
                          <a:latin typeface="Lexend"/>
                          <a:ea typeface="Lexend"/>
                          <a:cs typeface="Lexend"/>
                          <a:sym typeface="Lexend"/>
                        </a:rPr>
                        <a:t> </a:t>
                      </a:r>
                      <a:r>
                        <a:rPr lang="en-US" sz="1200" b="1" dirty="0" err="1">
                          <a:solidFill>
                            <a:schemeClr val="bg2"/>
                          </a:solidFill>
                          <a:latin typeface="Lexend"/>
                          <a:ea typeface="Lexend"/>
                          <a:cs typeface="Lexend"/>
                          <a:sym typeface="Lexend"/>
                        </a:rPr>
                        <a:t>đầu</a:t>
                      </a:r>
                      <a:endParaRPr sz="1200" b="1" dirty="0">
                        <a:solidFill>
                          <a:schemeClr val="bg2"/>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1600"/>
                        </a:spcAft>
                        <a:buNone/>
                      </a:pPr>
                      <a:r>
                        <a:rPr lang="en-US" sz="1200" b="1" dirty="0" err="1">
                          <a:solidFill>
                            <a:schemeClr val="bg2"/>
                          </a:solidFill>
                          <a:latin typeface="Lexend"/>
                          <a:ea typeface="Lexend"/>
                          <a:cs typeface="Lexend"/>
                          <a:sym typeface="Lexend"/>
                        </a:rPr>
                        <a:t>Kết</a:t>
                      </a:r>
                      <a:r>
                        <a:rPr lang="en-US" sz="1200" b="1" dirty="0">
                          <a:solidFill>
                            <a:schemeClr val="bg2"/>
                          </a:solidFill>
                          <a:latin typeface="Lexend"/>
                          <a:ea typeface="Lexend"/>
                          <a:cs typeface="Lexend"/>
                          <a:sym typeface="Lexend"/>
                        </a:rPr>
                        <a:t> </a:t>
                      </a:r>
                      <a:r>
                        <a:rPr lang="en-US" sz="1200" b="1" dirty="0" err="1">
                          <a:solidFill>
                            <a:schemeClr val="bg2"/>
                          </a:solidFill>
                          <a:latin typeface="Lexend"/>
                          <a:ea typeface="Lexend"/>
                          <a:cs typeface="Lexend"/>
                          <a:sym typeface="Lexend"/>
                        </a:rPr>
                        <a:t>thúc</a:t>
                      </a:r>
                      <a:endParaRPr sz="1200" b="1" dirty="0">
                        <a:solidFill>
                          <a:schemeClr val="bg2"/>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545140">
                <a:tc>
                  <a:txBody>
                    <a:bodyPr/>
                    <a:lstStyle/>
                    <a:p>
                      <a:pPr marL="0" lvl="0" indent="0" algn="ctr" rtl="0">
                        <a:spcBef>
                          <a:spcPts val="0"/>
                        </a:spcBef>
                        <a:spcAft>
                          <a:spcPts val="0"/>
                        </a:spcAft>
                        <a:buNone/>
                      </a:pPr>
                      <a:r>
                        <a:rPr lang="en-US" sz="1200" b="1" u="sng" dirty="0">
                          <a:solidFill>
                            <a:schemeClr val="dk1"/>
                          </a:solidFill>
                          <a:latin typeface="Lexend"/>
                          <a:ea typeface="Lexend"/>
                          <a:cs typeface="Lexend"/>
                          <a:sym typeface="Lexend"/>
                        </a:rPr>
                        <a:t>1</a:t>
                      </a:r>
                      <a:endParaRPr sz="1200" b="1" u="sng"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US" sz="1200" b="1" dirty="0" err="1">
                          <a:solidFill>
                            <a:schemeClr val="dk1"/>
                          </a:solidFill>
                          <a:latin typeface="Lexend"/>
                          <a:ea typeface="Lexend"/>
                          <a:cs typeface="Lexend"/>
                          <a:sym typeface="Lexend"/>
                        </a:rPr>
                        <a:t>Khởi</a:t>
                      </a:r>
                      <a:r>
                        <a:rPr lang="en-US" sz="1200" b="1" dirty="0">
                          <a:solidFill>
                            <a:schemeClr val="dk1"/>
                          </a:solidFill>
                          <a:latin typeface="Lexend"/>
                          <a:ea typeface="Lexend"/>
                          <a:cs typeface="Lexend"/>
                          <a:sym typeface="Lexend"/>
                        </a:rPr>
                        <a:t> </a:t>
                      </a:r>
                      <a:r>
                        <a:rPr lang="en-US" sz="1200" b="1" dirty="0" err="1">
                          <a:solidFill>
                            <a:schemeClr val="dk1"/>
                          </a:solidFill>
                          <a:latin typeface="Lexend"/>
                          <a:ea typeface="Lexend"/>
                          <a:cs typeface="Lexend"/>
                          <a:sym typeface="Lexend"/>
                        </a:rPr>
                        <a:t>tạo</a:t>
                      </a:r>
                      <a:endParaRPr sz="1200" b="1"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marR="0" lvl="0" indent="0" algn="ctr" rtl="0">
                        <a:lnSpc>
                          <a:spcPct val="100000"/>
                        </a:lnSpc>
                        <a:spcBef>
                          <a:spcPts val="0"/>
                        </a:spcBef>
                        <a:spcAft>
                          <a:spcPts val="1600"/>
                        </a:spcAft>
                        <a:buNone/>
                      </a:pPr>
                      <a:r>
                        <a:rPr lang="en-US" sz="1200" b="1" dirty="0">
                          <a:solidFill>
                            <a:schemeClr val="dk1"/>
                          </a:solidFill>
                          <a:latin typeface="Lexend"/>
                          <a:ea typeface="Lexend"/>
                          <a:cs typeface="Lexend"/>
                          <a:sym typeface="Lexend"/>
                        </a:rPr>
                        <a:t>7 </a:t>
                      </a:r>
                      <a:r>
                        <a:rPr lang="en-US" sz="1200" b="1" dirty="0" err="1">
                          <a:solidFill>
                            <a:schemeClr val="dk1"/>
                          </a:solidFill>
                          <a:latin typeface="Lexend"/>
                          <a:ea typeface="Lexend"/>
                          <a:cs typeface="Lexend"/>
                          <a:sym typeface="Lexend"/>
                        </a:rPr>
                        <a:t>ngày</a:t>
                      </a:r>
                      <a:r>
                        <a:rPr lang="en-US" sz="1200" b="1" dirty="0">
                          <a:solidFill>
                            <a:schemeClr val="dk1"/>
                          </a:solidFill>
                          <a:latin typeface="Lexend"/>
                          <a:ea typeface="Lexend"/>
                          <a:cs typeface="Lexend"/>
                          <a:sym typeface="Lexend"/>
                        </a:rPr>
                        <a:t> </a:t>
                      </a:r>
                      <a:endParaRPr sz="1200" b="1"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marL="0" marR="0" lvl="0" indent="0" algn="ctr" rtl="0">
                        <a:lnSpc>
                          <a:spcPct val="100000"/>
                        </a:lnSpc>
                        <a:spcBef>
                          <a:spcPts val="0"/>
                        </a:spcBef>
                        <a:spcAft>
                          <a:spcPts val="1600"/>
                        </a:spcAft>
                        <a:buNone/>
                      </a:pPr>
                      <a:r>
                        <a:rPr lang="en-US" sz="1200" b="1" dirty="0">
                          <a:solidFill>
                            <a:schemeClr val="dk1"/>
                          </a:solidFill>
                          <a:latin typeface="Lexend"/>
                          <a:ea typeface="Lexend"/>
                          <a:cs typeface="Lexend"/>
                          <a:sym typeface="Lexend"/>
                        </a:rPr>
                        <a:t>17/03/2025</a:t>
                      </a:r>
                      <a:endParaRPr sz="1200" b="1"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marL="0" marR="0" lvl="0" indent="0" algn="ctr" rtl="0">
                        <a:lnSpc>
                          <a:spcPct val="100000"/>
                        </a:lnSpc>
                        <a:spcBef>
                          <a:spcPts val="0"/>
                        </a:spcBef>
                        <a:spcAft>
                          <a:spcPts val="1600"/>
                        </a:spcAft>
                        <a:buNone/>
                      </a:pPr>
                      <a:r>
                        <a:rPr lang="en-US" sz="1200" b="1" dirty="0">
                          <a:solidFill>
                            <a:schemeClr val="dk1"/>
                          </a:solidFill>
                          <a:latin typeface="Lexend"/>
                          <a:ea typeface="Lexend"/>
                          <a:cs typeface="Lexend"/>
                          <a:sym typeface="Lexend"/>
                        </a:rPr>
                        <a:t>23/03/2025</a:t>
                      </a:r>
                      <a:endParaRPr sz="1200" b="1"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545140">
                <a:tc>
                  <a:txBody>
                    <a:bodyPr/>
                    <a:lstStyle/>
                    <a:p>
                      <a:pPr marL="0" lvl="0" indent="0" algn="ctr" rtl="0">
                        <a:spcBef>
                          <a:spcPts val="0"/>
                        </a:spcBef>
                        <a:spcAft>
                          <a:spcPts val="0"/>
                        </a:spcAft>
                        <a:buNone/>
                      </a:pPr>
                      <a:r>
                        <a:rPr lang="en-US" sz="1200" b="1" u="sng" dirty="0">
                          <a:solidFill>
                            <a:schemeClr val="dk1"/>
                          </a:solidFill>
                          <a:latin typeface="Lexend"/>
                          <a:ea typeface="Lexend"/>
                          <a:cs typeface="Lexend"/>
                          <a:sym typeface="Lexend"/>
                        </a:rPr>
                        <a:t>2</a:t>
                      </a:r>
                      <a:endParaRPr sz="1200" b="1" u="sng"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US" sz="1200" b="1" dirty="0" err="1">
                          <a:solidFill>
                            <a:schemeClr val="dk1"/>
                          </a:solidFill>
                          <a:latin typeface="Lexend"/>
                          <a:ea typeface="Lexend"/>
                          <a:cs typeface="Lexend"/>
                          <a:sym typeface="Lexend"/>
                        </a:rPr>
                        <a:t>Bắt</a:t>
                      </a:r>
                      <a:r>
                        <a:rPr lang="en-US" sz="1200" b="1" dirty="0">
                          <a:solidFill>
                            <a:schemeClr val="dk1"/>
                          </a:solidFill>
                          <a:latin typeface="Lexend"/>
                          <a:ea typeface="Lexend"/>
                          <a:cs typeface="Lexend"/>
                          <a:sym typeface="Lexend"/>
                        </a:rPr>
                        <a:t> </a:t>
                      </a:r>
                      <a:r>
                        <a:rPr lang="en-US" sz="1200" b="1" dirty="0" err="1">
                          <a:solidFill>
                            <a:schemeClr val="dk1"/>
                          </a:solidFill>
                          <a:latin typeface="Lexend"/>
                          <a:ea typeface="Lexend"/>
                          <a:cs typeface="Lexend"/>
                          <a:sym typeface="Lexend"/>
                        </a:rPr>
                        <a:t>đầu</a:t>
                      </a:r>
                      <a:endParaRPr sz="1200" b="1"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1600"/>
                        </a:spcAft>
                        <a:buNone/>
                      </a:pPr>
                      <a:r>
                        <a:rPr lang="en-US" sz="1200" b="1" dirty="0">
                          <a:solidFill>
                            <a:schemeClr val="dk1"/>
                          </a:solidFill>
                          <a:latin typeface="Lexend"/>
                          <a:ea typeface="Lexend"/>
                          <a:cs typeface="Lexend"/>
                          <a:sym typeface="Lexend"/>
                        </a:rPr>
                        <a:t>8 </a:t>
                      </a:r>
                      <a:r>
                        <a:rPr lang="en-US" sz="1200" b="1" dirty="0" err="1">
                          <a:solidFill>
                            <a:schemeClr val="dk1"/>
                          </a:solidFill>
                          <a:latin typeface="Lexend"/>
                          <a:ea typeface="Lexend"/>
                          <a:cs typeface="Lexend"/>
                          <a:sym typeface="Lexend"/>
                        </a:rPr>
                        <a:t>ngày</a:t>
                      </a:r>
                      <a:endParaRPr sz="1200" b="1"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1600"/>
                        </a:spcAft>
                        <a:buNone/>
                      </a:pPr>
                      <a:r>
                        <a:rPr lang="en-US" sz="1200" b="1" dirty="0">
                          <a:solidFill>
                            <a:schemeClr val="dk1"/>
                          </a:solidFill>
                          <a:latin typeface="Lexend"/>
                          <a:ea typeface="Lexend"/>
                          <a:cs typeface="Lexend"/>
                          <a:sym typeface="Lexend"/>
                        </a:rPr>
                        <a:t>24/03/2025</a:t>
                      </a:r>
                      <a:endParaRPr sz="1200" b="1"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1600"/>
                        </a:spcAft>
                        <a:buNone/>
                      </a:pPr>
                      <a:r>
                        <a:rPr lang="en-US" sz="1200" b="1" dirty="0">
                          <a:solidFill>
                            <a:schemeClr val="dk1"/>
                          </a:solidFill>
                          <a:latin typeface="Lexend"/>
                          <a:ea typeface="Lexend"/>
                          <a:cs typeface="Lexend"/>
                          <a:sym typeface="Lexend"/>
                        </a:rPr>
                        <a:t>31/03/2025</a:t>
                      </a:r>
                      <a:endParaRPr sz="1200" b="1"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545140">
                <a:tc>
                  <a:txBody>
                    <a:bodyPr/>
                    <a:lstStyle/>
                    <a:p>
                      <a:pPr marL="0" lvl="0" indent="0" algn="ctr" rtl="0">
                        <a:spcBef>
                          <a:spcPts val="0"/>
                        </a:spcBef>
                        <a:spcAft>
                          <a:spcPts val="0"/>
                        </a:spcAft>
                        <a:buNone/>
                      </a:pPr>
                      <a:r>
                        <a:rPr lang="en-US" sz="1200" b="1" u="sng" dirty="0">
                          <a:solidFill>
                            <a:schemeClr val="dk1"/>
                          </a:solidFill>
                          <a:latin typeface="Lexend"/>
                          <a:ea typeface="Lexend"/>
                          <a:cs typeface="Lexend"/>
                          <a:sym typeface="Lexend"/>
                        </a:rPr>
                        <a:t>3</a:t>
                      </a:r>
                      <a:endParaRPr sz="1200" b="1" u="sng"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US" sz="1200" b="1" dirty="0" err="1">
                          <a:solidFill>
                            <a:schemeClr val="dk1"/>
                          </a:solidFill>
                          <a:latin typeface="Lexend"/>
                          <a:ea typeface="Lexend"/>
                          <a:cs typeface="Lexend"/>
                          <a:sym typeface="Lexend"/>
                        </a:rPr>
                        <a:t>Phát</a:t>
                      </a:r>
                      <a:r>
                        <a:rPr lang="en-US" sz="1200" b="1" dirty="0">
                          <a:solidFill>
                            <a:schemeClr val="dk1"/>
                          </a:solidFill>
                          <a:latin typeface="Lexend"/>
                          <a:ea typeface="Lexend"/>
                          <a:cs typeface="Lexend"/>
                          <a:sym typeface="Lexend"/>
                        </a:rPr>
                        <a:t> </a:t>
                      </a:r>
                      <a:r>
                        <a:rPr lang="en-US" sz="1200" b="1" dirty="0" err="1">
                          <a:solidFill>
                            <a:schemeClr val="dk1"/>
                          </a:solidFill>
                          <a:latin typeface="Lexend"/>
                          <a:ea typeface="Lexend"/>
                          <a:cs typeface="Lexend"/>
                          <a:sym typeface="Lexend"/>
                        </a:rPr>
                        <a:t>triển</a:t>
                      </a:r>
                      <a:endParaRPr sz="1200" b="1" dirty="0">
                        <a:solidFill>
                          <a:schemeClr val="dk1"/>
                        </a:solidFill>
                        <a:latin typeface="Lexend"/>
                        <a:ea typeface="Lexend"/>
                        <a:cs typeface="Lexend"/>
                        <a:sym typeface="Lexend"/>
                      </a:endParaRPr>
                    </a:p>
                  </a:txBody>
                  <a:tcPr marL="91425" marR="91425" marT="0" marB="0"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1600"/>
                        </a:spcAft>
                        <a:buNone/>
                      </a:pPr>
                      <a:r>
                        <a:rPr lang="en-US" sz="1200" b="1" dirty="0">
                          <a:solidFill>
                            <a:schemeClr val="dk1"/>
                          </a:solidFill>
                          <a:latin typeface="Lexend"/>
                          <a:ea typeface="Lexend"/>
                          <a:cs typeface="Lexend"/>
                          <a:sym typeface="Lexend"/>
                        </a:rPr>
                        <a:t>36 </a:t>
                      </a:r>
                      <a:r>
                        <a:rPr lang="en-US" sz="1200" b="1" dirty="0" err="1">
                          <a:solidFill>
                            <a:schemeClr val="dk1"/>
                          </a:solidFill>
                          <a:latin typeface="Lexend"/>
                          <a:ea typeface="Lexend"/>
                          <a:cs typeface="Lexend"/>
                          <a:sym typeface="Lexend"/>
                        </a:rPr>
                        <a:t>ngày</a:t>
                      </a:r>
                      <a:endParaRPr sz="1200" b="1" dirty="0">
                        <a:solidFill>
                          <a:schemeClr val="dk1"/>
                        </a:solidFill>
                        <a:latin typeface="Lexend"/>
                        <a:ea typeface="Lexend"/>
                        <a:cs typeface="Lexend"/>
                        <a:sym typeface="Lexend"/>
                      </a:endParaRPr>
                    </a:p>
                  </a:txBody>
                  <a:tcPr marL="91425" marR="91425" marT="0" marB="0"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1600"/>
                        </a:spcAft>
                        <a:buNone/>
                      </a:pPr>
                      <a:r>
                        <a:rPr lang="en-US" sz="1200" b="1" dirty="0">
                          <a:solidFill>
                            <a:schemeClr val="dk1"/>
                          </a:solidFill>
                          <a:latin typeface="Lexend"/>
                          <a:ea typeface="Lexend"/>
                          <a:cs typeface="Lexend"/>
                          <a:sym typeface="Lexend"/>
                        </a:rPr>
                        <a:t>01/04/2025</a:t>
                      </a:r>
                      <a:endParaRPr sz="1200" b="1" dirty="0">
                        <a:solidFill>
                          <a:schemeClr val="dk1"/>
                        </a:solidFill>
                        <a:latin typeface="Lexend"/>
                        <a:ea typeface="Lexend"/>
                        <a:cs typeface="Lexend"/>
                        <a:sym typeface="Lexend"/>
                      </a:endParaRPr>
                    </a:p>
                  </a:txBody>
                  <a:tcPr marL="91425" marR="91425" marT="0" marB="0"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1600"/>
                        </a:spcAft>
                        <a:buNone/>
                      </a:pPr>
                      <a:r>
                        <a:rPr lang="en-US" sz="1200" b="1" dirty="0">
                          <a:solidFill>
                            <a:schemeClr val="dk1"/>
                          </a:solidFill>
                          <a:latin typeface="Lexend"/>
                          <a:ea typeface="Lexend"/>
                          <a:cs typeface="Lexend"/>
                          <a:sym typeface="Lexend"/>
                        </a:rPr>
                        <a:t>06/05/2025</a:t>
                      </a:r>
                      <a:endParaRPr sz="1200" b="1" dirty="0">
                        <a:solidFill>
                          <a:schemeClr val="dk1"/>
                        </a:solidFill>
                        <a:latin typeface="Lexend"/>
                        <a:ea typeface="Lexend"/>
                        <a:cs typeface="Lexend"/>
                        <a:sym typeface="Lexend"/>
                      </a:endParaRPr>
                    </a:p>
                  </a:txBody>
                  <a:tcPr marL="91425" marR="91425" marT="0" marB="0"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545140">
                <a:tc>
                  <a:txBody>
                    <a:bodyPr/>
                    <a:lstStyle/>
                    <a:p>
                      <a:pPr marL="0" lvl="0" indent="0" algn="ctr" rtl="0">
                        <a:spcBef>
                          <a:spcPts val="0"/>
                        </a:spcBef>
                        <a:spcAft>
                          <a:spcPts val="0"/>
                        </a:spcAft>
                        <a:buNone/>
                      </a:pPr>
                      <a:r>
                        <a:rPr lang="en-US" sz="1200" b="1" u="sng" dirty="0">
                          <a:solidFill>
                            <a:schemeClr val="dk1"/>
                          </a:solidFill>
                          <a:latin typeface="Lexend"/>
                          <a:ea typeface="Lexend"/>
                          <a:cs typeface="Lexend"/>
                          <a:sym typeface="Lexend"/>
                        </a:rPr>
                        <a:t>3.1</a:t>
                      </a:r>
                      <a:endParaRPr sz="1200" b="1" u="sng"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US" sz="1200" b="1" dirty="0">
                          <a:solidFill>
                            <a:schemeClr val="dk1"/>
                          </a:solidFill>
                          <a:latin typeface="Lexend"/>
                          <a:ea typeface="Lexend"/>
                          <a:cs typeface="Lexend"/>
                          <a:sym typeface="Lexend"/>
                        </a:rPr>
                        <a:t>Sprint 1</a:t>
                      </a:r>
                      <a:endParaRPr sz="1200" b="1" dirty="0">
                        <a:solidFill>
                          <a:schemeClr val="dk1"/>
                        </a:solidFill>
                        <a:latin typeface="Lexend"/>
                        <a:ea typeface="Lexend"/>
                        <a:cs typeface="Lexend"/>
                        <a:sym typeface="Lexend"/>
                      </a:endParaRPr>
                    </a:p>
                  </a:txBody>
                  <a:tcPr marL="91425" marR="91425" marT="0" marB="0"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1600"/>
                        </a:spcAft>
                        <a:buNone/>
                      </a:pPr>
                      <a:r>
                        <a:rPr lang="en-US" sz="1200" b="1" dirty="0">
                          <a:solidFill>
                            <a:schemeClr val="dk1"/>
                          </a:solidFill>
                          <a:latin typeface="Lexend"/>
                          <a:ea typeface="Lexend"/>
                          <a:cs typeface="Lexend"/>
                          <a:sym typeface="Lexend"/>
                        </a:rPr>
                        <a:t>14 </a:t>
                      </a:r>
                      <a:r>
                        <a:rPr lang="en-US" sz="1200" b="1" dirty="0" err="1">
                          <a:solidFill>
                            <a:schemeClr val="dk1"/>
                          </a:solidFill>
                          <a:latin typeface="Lexend"/>
                          <a:ea typeface="Lexend"/>
                          <a:cs typeface="Lexend"/>
                          <a:sym typeface="Lexend"/>
                        </a:rPr>
                        <a:t>ngày</a:t>
                      </a:r>
                      <a:r>
                        <a:rPr lang="en-US" sz="1200" b="1" dirty="0">
                          <a:solidFill>
                            <a:schemeClr val="dk1"/>
                          </a:solidFill>
                          <a:latin typeface="Lexend"/>
                          <a:ea typeface="Lexend"/>
                          <a:cs typeface="Lexend"/>
                          <a:sym typeface="Lexend"/>
                        </a:rPr>
                        <a:t> </a:t>
                      </a:r>
                      <a:endParaRPr sz="1200" b="1" dirty="0">
                        <a:solidFill>
                          <a:schemeClr val="dk1"/>
                        </a:solidFill>
                        <a:latin typeface="Lexend"/>
                        <a:ea typeface="Lexend"/>
                        <a:cs typeface="Lexend"/>
                        <a:sym typeface="Lexend"/>
                      </a:endParaRPr>
                    </a:p>
                  </a:txBody>
                  <a:tcPr marL="91425" marR="91425" marT="0" marB="0"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1600"/>
                        </a:spcAft>
                        <a:buNone/>
                      </a:pPr>
                      <a:r>
                        <a:rPr lang="en-US" sz="1200" b="1" dirty="0">
                          <a:solidFill>
                            <a:schemeClr val="dk1"/>
                          </a:solidFill>
                          <a:latin typeface="Lexend"/>
                          <a:ea typeface="Lexend"/>
                          <a:cs typeface="Lexend"/>
                          <a:sym typeface="Lexend"/>
                        </a:rPr>
                        <a:t>01/04/2025</a:t>
                      </a:r>
                      <a:endParaRPr sz="1200" b="1" dirty="0">
                        <a:solidFill>
                          <a:schemeClr val="dk1"/>
                        </a:solidFill>
                        <a:latin typeface="Lexend"/>
                        <a:ea typeface="Lexend"/>
                        <a:cs typeface="Lexend"/>
                        <a:sym typeface="Lexend"/>
                      </a:endParaRPr>
                    </a:p>
                  </a:txBody>
                  <a:tcPr marL="91425" marR="91425" marT="0" marB="0"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1600"/>
                        </a:spcAft>
                        <a:buNone/>
                      </a:pPr>
                      <a:r>
                        <a:rPr lang="en-US" sz="1200" b="1" dirty="0">
                          <a:solidFill>
                            <a:schemeClr val="dk1"/>
                          </a:solidFill>
                          <a:latin typeface="Lexend"/>
                          <a:ea typeface="Lexend"/>
                          <a:cs typeface="Lexend"/>
                          <a:sym typeface="Lexend"/>
                        </a:rPr>
                        <a:t>14/04/2025</a:t>
                      </a:r>
                      <a:endParaRPr sz="1200" b="1" dirty="0">
                        <a:solidFill>
                          <a:schemeClr val="dk1"/>
                        </a:solidFill>
                        <a:latin typeface="Lexend"/>
                        <a:ea typeface="Lexend"/>
                        <a:cs typeface="Lexend"/>
                        <a:sym typeface="Lexend"/>
                      </a:endParaRPr>
                    </a:p>
                  </a:txBody>
                  <a:tcPr marL="91425" marR="91425" marT="0" marB="0"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3031705577"/>
                  </a:ext>
                </a:extLst>
              </a:tr>
              <a:tr h="545140">
                <a:tc>
                  <a:txBody>
                    <a:bodyPr/>
                    <a:lstStyle/>
                    <a:p>
                      <a:pPr marL="0" lvl="0" indent="0" algn="ctr" rtl="0">
                        <a:spcBef>
                          <a:spcPts val="0"/>
                        </a:spcBef>
                        <a:spcAft>
                          <a:spcPts val="0"/>
                        </a:spcAft>
                        <a:buNone/>
                      </a:pPr>
                      <a:r>
                        <a:rPr lang="en-US" sz="1200" b="1" u="sng" dirty="0">
                          <a:solidFill>
                            <a:schemeClr val="dk1"/>
                          </a:solidFill>
                          <a:latin typeface="Lexend"/>
                          <a:ea typeface="Lexend"/>
                          <a:cs typeface="Lexend"/>
                          <a:sym typeface="Lexend"/>
                        </a:rPr>
                        <a:t>3.2</a:t>
                      </a:r>
                      <a:endParaRPr sz="1200" b="1" u="sng"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US" sz="1200" b="1" dirty="0">
                          <a:solidFill>
                            <a:schemeClr val="dk1"/>
                          </a:solidFill>
                          <a:latin typeface="Lexend"/>
                          <a:ea typeface="Lexend"/>
                          <a:cs typeface="Lexend"/>
                          <a:sym typeface="Lexend"/>
                        </a:rPr>
                        <a:t>Sprint 2</a:t>
                      </a:r>
                      <a:endParaRPr sz="1200" b="1" dirty="0">
                        <a:solidFill>
                          <a:schemeClr val="dk1"/>
                        </a:solidFill>
                        <a:latin typeface="Lexend"/>
                        <a:ea typeface="Lexend"/>
                        <a:cs typeface="Lexend"/>
                        <a:sym typeface="Lexend"/>
                      </a:endParaRPr>
                    </a:p>
                  </a:txBody>
                  <a:tcPr marL="91425" marR="91425" marT="0" marB="0"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1600"/>
                        </a:spcAft>
                        <a:buNone/>
                      </a:pPr>
                      <a:r>
                        <a:rPr lang="en-US" sz="1200" b="1" dirty="0">
                          <a:solidFill>
                            <a:schemeClr val="dk1"/>
                          </a:solidFill>
                          <a:latin typeface="Lexend"/>
                          <a:ea typeface="Lexend"/>
                          <a:cs typeface="Lexend"/>
                          <a:sym typeface="Lexend"/>
                        </a:rPr>
                        <a:t>11 </a:t>
                      </a:r>
                      <a:r>
                        <a:rPr lang="en-US" sz="1200" b="1" dirty="0" err="1">
                          <a:solidFill>
                            <a:schemeClr val="dk1"/>
                          </a:solidFill>
                          <a:latin typeface="Lexend"/>
                          <a:ea typeface="Lexend"/>
                          <a:cs typeface="Lexend"/>
                          <a:sym typeface="Lexend"/>
                        </a:rPr>
                        <a:t>ngày</a:t>
                      </a:r>
                      <a:endParaRPr sz="1200" b="1" dirty="0">
                        <a:solidFill>
                          <a:schemeClr val="dk1"/>
                        </a:solidFill>
                        <a:latin typeface="Lexend"/>
                        <a:ea typeface="Lexend"/>
                        <a:cs typeface="Lexend"/>
                        <a:sym typeface="Lexend"/>
                      </a:endParaRPr>
                    </a:p>
                  </a:txBody>
                  <a:tcPr marL="91425" marR="91425" marT="0" marB="0"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1600"/>
                        </a:spcAft>
                        <a:buNone/>
                      </a:pPr>
                      <a:r>
                        <a:rPr lang="en-US" sz="1200" b="1" dirty="0">
                          <a:solidFill>
                            <a:schemeClr val="dk1"/>
                          </a:solidFill>
                          <a:latin typeface="Lexend"/>
                          <a:ea typeface="Lexend"/>
                          <a:cs typeface="Lexend"/>
                          <a:sym typeface="Lexend"/>
                        </a:rPr>
                        <a:t>15/04/2025</a:t>
                      </a:r>
                      <a:endParaRPr sz="1200" b="1" dirty="0">
                        <a:solidFill>
                          <a:schemeClr val="dk1"/>
                        </a:solidFill>
                        <a:latin typeface="Lexend"/>
                        <a:ea typeface="Lexend"/>
                        <a:cs typeface="Lexend"/>
                        <a:sym typeface="Lexend"/>
                      </a:endParaRPr>
                    </a:p>
                  </a:txBody>
                  <a:tcPr marL="91425" marR="91425" marT="0" marB="0"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1600"/>
                        </a:spcAft>
                        <a:buNone/>
                      </a:pPr>
                      <a:r>
                        <a:rPr lang="en-US" sz="1200" b="1" dirty="0">
                          <a:solidFill>
                            <a:schemeClr val="dk1"/>
                          </a:solidFill>
                          <a:latin typeface="Lexend"/>
                          <a:ea typeface="Lexend"/>
                          <a:cs typeface="Lexend"/>
                          <a:sym typeface="Lexend"/>
                        </a:rPr>
                        <a:t>25/04/2025</a:t>
                      </a:r>
                      <a:endParaRPr sz="1200" b="1" dirty="0">
                        <a:solidFill>
                          <a:schemeClr val="dk1"/>
                        </a:solidFill>
                        <a:latin typeface="Lexend"/>
                        <a:ea typeface="Lexend"/>
                        <a:cs typeface="Lexend"/>
                        <a:sym typeface="Lexend"/>
                      </a:endParaRPr>
                    </a:p>
                  </a:txBody>
                  <a:tcPr marL="91425" marR="91425" marT="0" marB="0"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955735035"/>
                  </a:ext>
                </a:extLst>
              </a:tr>
              <a:tr h="545140">
                <a:tc>
                  <a:txBody>
                    <a:bodyPr/>
                    <a:lstStyle/>
                    <a:p>
                      <a:pPr marL="0" lvl="0" indent="0" algn="ctr" rtl="0">
                        <a:spcBef>
                          <a:spcPts val="0"/>
                        </a:spcBef>
                        <a:spcAft>
                          <a:spcPts val="0"/>
                        </a:spcAft>
                        <a:buNone/>
                      </a:pPr>
                      <a:r>
                        <a:rPr lang="en-US" sz="1200" b="1" u="sng" dirty="0">
                          <a:solidFill>
                            <a:schemeClr val="dk1"/>
                          </a:solidFill>
                          <a:latin typeface="Lexend"/>
                          <a:ea typeface="Lexend"/>
                          <a:cs typeface="Lexend"/>
                          <a:sym typeface="Lexend"/>
                        </a:rPr>
                        <a:t>3.3</a:t>
                      </a:r>
                      <a:endParaRPr sz="1200" b="1" u="sng"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US" sz="1200" b="1" dirty="0">
                          <a:solidFill>
                            <a:schemeClr val="dk1"/>
                          </a:solidFill>
                          <a:latin typeface="Lexend"/>
                          <a:ea typeface="Lexend"/>
                          <a:cs typeface="Lexend"/>
                          <a:sym typeface="Lexend"/>
                        </a:rPr>
                        <a:t>Sprint 3</a:t>
                      </a:r>
                      <a:endParaRPr sz="1200" b="1" dirty="0">
                        <a:solidFill>
                          <a:schemeClr val="dk1"/>
                        </a:solidFill>
                        <a:latin typeface="Lexend"/>
                        <a:ea typeface="Lexend"/>
                        <a:cs typeface="Lexend"/>
                        <a:sym typeface="Lexend"/>
                      </a:endParaRPr>
                    </a:p>
                  </a:txBody>
                  <a:tcPr marL="91425" marR="91425" marT="0" marB="0"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1600"/>
                        </a:spcAft>
                        <a:buNone/>
                      </a:pPr>
                      <a:r>
                        <a:rPr lang="en-US" sz="1200" b="1" dirty="0">
                          <a:solidFill>
                            <a:schemeClr val="dk1"/>
                          </a:solidFill>
                          <a:latin typeface="Lexend"/>
                          <a:ea typeface="Lexend"/>
                          <a:cs typeface="Lexend"/>
                          <a:sym typeface="Lexend"/>
                        </a:rPr>
                        <a:t>11 </a:t>
                      </a:r>
                      <a:r>
                        <a:rPr lang="en-US" sz="1200" b="1" dirty="0" err="1">
                          <a:solidFill>
                            <a:schemeClr val="dk1"/>
                          </a:solidFill>
                          <a:latin typeface="Lexend"/>
                          <a:ea typeface="Lexend"/>
                          <a:cs typeface="Lexend"/>
                          <a:sym typeface="Lexend"/>
                        </a:rPr>
                        <a:t>ngày</a:t>
                      </a:r>
                      <a:endParaRPr sz="1200" b="1" dirty="0">
                        <a:solidFill>
                          <a:schemeClr val="dk1"/>
                        </a:solidFill>
                        <a:latin typeface="Lexend"/>
                        <a:ea typeface="Lexend"/>
                        <a:cs typeface="Lexend"/>
                        <a:sym typeface="Lexend"/>
                      </a:endParaRPr>
                    </a:p>
                  </a:txBody>
                  <a:tcPr marL="91425" marR="91425" marT="0" marB="0"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1600"/>
                        </a:spcAft>
                        <a:buNone/>
                      </a:pPr>
                      <a:r>
                        <a:rPr lang="en-US" sz="1200" b="1" dirty="0">
                          <a:solidFill>
                            <a:schemeClr val="dk1"/>
                          </a:solidFill>
                          <a:latin typeface="Lexend"/>
                          <a:ea typeface="Lexend"/>
                          <a:cs typeface="Lexend"/>
                          <a:sym typeface="Lexend"/>
                        </a:rPr>
                        <a:t>26/04/2025</a:t>
                      </a:r>
                      <a:endParaRPr sz="1200" b="1" dirty="0">
                        <a:solidFill>
                          <a:schemeClr val="dk1"/>
                        </a:solidFill>
                        <a:latin typeface="Lexend"/>
                        <a:ea typeface="Lexend"/>
                        <a:cs typeface="Lexend"/>
                        <a:sym typeface="Lexend"/>
                      </a:endParaRPr>
                    </a:p>
                  </a:txBody>
                  <a:tcPr marL="91425" marR="91425" marT="0" marB="0"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1600"/>
                        </a:spcAft>
                        <a:buNone/>
                      </a:pPr>
                      <a:r>
                        <a:rPr lang="en-US" sz="1200" b="1" dirty="0">
                          <a:solidFill>
                            <a:schemeClr val="dk1"/>
                          </a:solidFill>
                          <a:latin typeface="Lexend"/>
                          <a:ea typeface="Lexend"/>
                          <a:cs typeface="Lexend"/>
                          <a:sym typeface="Lexend"/>
                        </a:rPr>
                        <a:t>06/05/2025</a:t>
                      </a:r>
                      <a:endParaRPr sz="1200" b="1" dirty="0">
                        <a:solidFill>
                          <a:schemeClr val="dk1"/>
                        </a:solidFill>
                        <a:latin typeface="Lexend"/>
                        <a:ea typeface="Lexend"/>
                        <a:cs typeface="Lexend"/>
                        <a:sym typeface="Lexend"/>
                      </a:endParaRPr>
                    </a:p>
                  </a:txBody>
                  <a:tcPr marL="91425" marR="91425" marT="0" marB="0"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588683876"/>
                  </a:ext>
                </a:extLst>
              </a:tr>
              <a:tr h="545140">
                <a:tc>
                  <a:txBody>
                    <a:bodyPr/>
                    <a:lstStyle/>
                    <a:p>
                      <a:pPr marL="0" lvl="0" indent="0" algn="ctr" rtl="0">
                        <a:spcBef>
                          <a:spcPts val="0"/>
                        </a:spcBef>
                        <a:spcAft>
                          <a:spcPts val="0"/>
                        </a:spcAft>
                        <a:buNone/>
                      </a:pPr>
                      <a:r>
                        <a:rPr lang="en-US" sz="1200" b="1" u="sng" dirty="0">
                          <a:solidFill>
                            <a:schemeClr val="dk1"/>
                          </a:solidFill>
                          <a:latin typeface="Lexend"/>
                          <a:ea typeface="Lexend"/>
                          <a:cs typeface="Lexend"/>
                          <a:sym typeface="Lexend"/>
                        </a:rPr>
                        <a:t>4</a:t>
                      </a:r>
                      <a:endParaRPr sz="1200" b="1" u="sng"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US" sz="1200" b="1" dirty="0" err="1">
                          <a:solidFill>
                            <a:schemeClr val="dk1"/>
                          </a:solidFill>
                          <a:latin typeface="Lexend"/>
                          <a:ea typeface="Lexend"/>
                          <a:cs typeface="Lexend"/>
                          <a:sym typeface="Lexend"/>
                        </a:rPr>
                        <a:t>Họp</a:t>
                      </a:r>
                      <a:r>
                        <a:rPr lang="en-US" sz="1200" b="1" dirty="0">
                          <a:solidFill>
                            <a:schemeClr val="dk1"/>
                          </a:solidFill>
                          <a:latin typeface="Lexend"/>
                          <a:ea typeface="Lexend"/>
                          <a:cs typeface="Lexend"/>
                          <a:sym typeface="Lexend"/>
                        </a:rPr>
                        <a:t> </a:t>
                      </a:r>
                      <a:r>
                        <a:rPr lang="en-US" sz="1200" b="1" dirty="0" err="1">
                          <a:solidFill>
                            <a:schemeClr val="dk1"/>
                          </a:solidFill>
                          <a:latin typeface="Lexend"/>
                          <a:ea typeface="Lexend"/>
                          <a:cs typeface="Lexend"/>
                          <a:sym typeface="Lexend"/>
                        </a:rPr>
                        <a:t>và</a:t>
                      </a:r>
                      <a:r>
                        <a:rPr lang="en-US" sz="1200" b="1" dirty="0">
                          <a:solidFill>
                            <a:schemeClr val="dk1"/>
                          </a:solidFill>
                          <a:latin typeface="Lexend"/>
                          <a:ea typeface="Lexend"/>
                          <a:cs typeface="Lexend"/>
                          <a:sym typeface="Lexend"/>
                        </a:rPr>
                        <a:t> </a:t>
                      </a:r>
                      <a:r>
                        <a:rPr lang="en-US" sz="1200" b="1" dirty="0" err="1">
                          <a:solidFill>
                            <a:schemeClr val="dk1"/>
                          </a:solidFill>
                          <a:latin typeface="Lexend"/>
                          <a:ea typeface="Lexend"/>
                          <a:cs typeface="Lexend"/>
                          <a:sym typeface="Lexend"/>
                        </a:rPr>
                        <a:t>nhận</a:t>
                      </a:r>
                      <a:r>
                        <a:rPr lang="en-US" sz="1200" b="1" dirty="0">
                          <a:solidFill>
                            <a:schemeClr val="dk1"/>
                          </a:solidFill>
                          <a:latin typeface="Lexend"/>
                          <a:ea typeface="Lexend"/>
                          <a:cs typeface="Lexend"/>
                          <a:sym typeface="Lexend"/>
                        </a:rPr>
                        <a:t> </a:t>
                      </a:r>
                      <a:r>
                        <a:rPr lang="en-US" sz="1200" b="1" dirty="0" err="1">
                          <a:solidFill>
                            <a:schemeClr val="dk1"/>
                          </a:solidFill>
                          <a:latin typeface="Lexend"/>
                          <a:ea typeface="Lexend"/>
                          <a:cs typeface="Lexend"/>
                          <a:sym typeface="Lexend"/>
                        </a:rPr>
                        <a:t>phản</a:t>
                      </a:r>
                      <a:r>
                        <a:rPr lang="en-US" sz="1200" b="1" dirty="0">
                          <a:solidFill>
                            <a:schemeClr val="dk1"/>
                          </a:solidFill>
                          <a:latin typeface="Lexend"/>
                          <a:ea typeface="Lexend"/>
                          <a:cs typeface="Lexend"/>
                          <a:sym typeface="Lexend"/>
                        </a:rPr>
                        <a:t> </a:t>
                      </a:r>
                      <a:r>
                        <a:rPr lang="en-US" sz="1200" b="1" dirty="0" err="1">
                          <a:solidFill>
                            <a:schemeClr val="dk1"/>
                          </a:solidFill>
                          <a:latin typeface="Lexend"/>
                          <a:ea typeface="Lexend"/>
                          <a:cs typeface="Lexend"/>
                          <a:sym typeface="Lexend"/>
                        </a:rPr>
                        <a:t>hổi</a:t>
                      </a:r>
                      <a:endParaRPr sz="1200" b="1" dirty="0">
                        <a:solidFill>
                          <a:schemeClr val="dk1"/>
                        </a:solidFill>
                        <a:latin typeface="Lexend"/>
                        <a:ea typeface="Lexend"/>
                        <a:cs typeface="Lexend"/>
                        <a:sym typeface="Lexend"/>
                      </a:endParaRPr>
                    </a:p>
                  </a:txBody>
                  <a:tcPr marL="91425" marR="91425" marT="0" marB="0"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1600"/>
                        </a:spcAft>
                        <a:buNone/>
                      </a:pPr>
                      <a:r>
                        <a:rPr lang="en-US" sz="1200" b="1" dirty="0">
                          <a:solidFill>
                            <a:schemeClr val="dk1"/>
                          </a:solidFill>
                          <a:latin typeface="Lexend"/>
                          <a:ea typeface="Lexend"/>
                          <a:cs typeface="Lexend"/>
                          <a:sym typeface="Lexend"/>
                        </a:rPr>
                        <a:t>1 </a:t>
                      </a:r>
                      <a:r>
                        <a:rPr lang="en-US" sz="1200" b="1" dirty="0" err="1">
                          <a:solidFill>
                            <a:schemeClr val="dk1"/>
                          </a:solidFill>
                          <a:latin typeface="Lexend"/>
                          <a:ea typeface="Lexend"/>
                          <a:cs typeface="Lexend"/>
                          <a:sym typeface="Lexend"/>
                        </a:rPr>
                        <a:t>ngày</a:t>
                      </a:r>
                      <a:endParaRPr sz="1200" b="1" dirty="0">
                        <a:solidFill>
                          <a:schemeClr val="dk1"/>
                        </a:solidFill>
                        <a:latin typeface="Lexend"/>
                        <a:ea typeface="Lexend"/>
                        <a:cs typeface="Lexend"/>
                        <a:sym typeface="Lexend"/>
                      </a:endParaRPr>
                    </a:p>
                  </a:txBody>
                  <a:tcPr marL="91425" marR="91425" marT="0" marB="0"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1600"/>
                        </a:spcAft>
                        <a:buNone/>
                      </a:pPr>
                      <a:r>
                        <a:rPr lang="en-US" sz="1200" b="1" dirty="0">
                          <a:solidFill>
                            <a:schemeClr val="dk1"/>
                          </a:solidFill>
                          <a:latin typeface="Lexend"/>
                          <a:ea typeface="Lexend"/>
                          <a:cs typeface="Lexend"/>
                          <a:sym typeface="Lexend"/>
                        </a:rPr>
                        <a:t>07/05/2025</a:t>
                      </a:r>
                      <a:endParaRPr sz="1200" b="1" dirty="0">
                        <a:solidFill>
                          <a:schemeClr val="dk1"/>
                        </a:solidFill>
                        <a:latin typeface="Lexend"/>
                        <a:ea typeface="Lexend"/>
                        <a:cs typeface="Lexend"/>
                        <a:sym typeface="Lexend"/>
                      </a:endParaRPr>
                    </a:p>
                  </a:txBody>
                  <a:tcPr marL="91425" marR="91425" marT="0" marB="0" anchor="ctr">
                    <a:lnL w="9525" cap="flat" cmpd="sng" algn="ctr">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lang="en-US" sz="1200" b="1" dirty="0">
                          <a:solidFill>
                            <a:schemeClr val="dk1"/>
                          </a:solidFill>
                          <a:latin typeface="Lexend"/>
                          <a:ea typeface="Lexend"/>
                          <a:cs typeface="Lexend"/>
                          <a:sym typeface="Lexend"/>
                        </a:rPr>
                        <a:t>07/05/2025</a:t>
                      </a:r>
                    </a:p>
                  </a:txBody>
                  <a:tcPr marL="91425" marR="91425" marT="0" marB="0"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209027030"/>
                  </a:ext>
                </a:extLst>
              </a:tr>
              <a:tr h="545140">
                <a:tc>
                  <a:txBody>
                    <a:bodyPr/>
                    <a:lstStyle/>
                    <a:p>
                      <a:pPr marL="0" lvl="0" indent="0" algn="ctr" rtl="0">
                        <a:spcBef>
                          <a:spcPts val="0"/>
                        </a:spcBef>
                        <a:spcAft>
                          <a:spcPts val="0"/>
                        </a:spcAft>
                        <a:buNone/>
                      </a:pPr>
                      <a:r>
                        <a:rPr lang="en-US" sz="1200" b="1" u="sng" dirty="0">
                          <a:solidFill>
                            <a:schemeClr val="dk1"/>
                          </a:solidFill>
                          <a:latin typeface="Lexend"/>
                          <a:ea typeface="Lexend"/>
                          <a:cs typeface="Lexend"/>
                          <a:sym typeface="Lexend"/>
                        </a:rPr>
                        <a:t>5</a:t>
                      </a:r>
                      <a:endParaRPr sz="1200" b="1" u="sng"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US" sz="1200" b="1" dirty="0" err="1">
                          <a:solidFill>
                            <a:schemeClr val="dk1"/>
                          </a:solidFill>
                          <a:latin typeface="Lexend"/>
                          <a:ea typeface="Lexend"/>
                          <a:cs typeface="Lexend"/>
                          <a:sym typeface="Lexend"/>
                        </a:rPr>
                        <a:t>Viết</a:t>
                      </a:r>
                      <a:r>
                        <a:rPr lang="en-US" sz="1200" b="1" dirty="0">
                          <a:solidFill>
                            <a:schemeClr val="dk1"/>
                          </a:solidFill>
                          <a:latin typeface="Lexend"/>
                          <a:ea typeface="Lexend"/>
                          <a:cs typeface="Lexend"/>
                          <a:sym typeface="Lexend"/>
                        </a:rPr>
                        <a:t> </a:t>
                      </a:r>
                      <a:r>
                        <a:rPr lang="en-US" sz="1200" b="1" dirty="0" err="1">
                          <a:solidFill>
                            <a:schemeClr val="dk1"/>
                          </a:solidFill>
                          <a:latin typeface="Lexend"/>
                          <a:ea typeface="Lexend"/>
                          <a:cs typeface="Lexend"/>
                          <a:sym typeface="Lexend"/>
                        </a:rPr>
                        <a:t>báo</a:t>
                      </a:r>
                      <a:r>
                        <a:rPr lang="en-US" sz="1200" b="1" dirty="0">
                          <a:solidFill>
                            <a:schemeClr val="dk1"/>
                          </a:solidFill>
                          <a:latin typeface="Lexend"/>
                          <a:ea typeface="Lexend"/>
                          <a:cs typeface="Lexend"/>
                          <a:sym typeface="Lexend"/>
                        </a:rPr>
                        <a:t> </a:t>
                      </a:r>
                      <a:r>
                        <a:rPr lang="en-US" sz="1200" b="1" dirty="0" err="1">
                          <a:solidFill>
                            <a:schemeClr val="dk1"/>
                          </a:solidFill>
                          <a:latin typeface="Lexend"/>
                          <a:ea typeface="Lexend"/>
                          <a:cs typeface="Lexend"/>
                          <a:sym typeface="Lexend"/>
                        </a:rPr>
                        <a:t>cáo</a:t>
                      </a:r>
                      <a:r>
                        <a:rPr lang="en-US" sz="1200" b="1" dirty="0">
                          <a:solidFill>
                            <a:schemeClr val="dk1"/>
                          </a:solidFill>
                          <a:latin typeface="Lexend"/>
                          <a:ea typeface="Lexend"/>
                          <a:cs typeface="Lexend"/>
                          <a:sym typeface="Lexend"/>
                        </a:rPr>
                        <a:t> </a:t>
                      </a:r>
                      <a:r>
                        <a:rPr lang="en-US" sz="1200" b="1" dirty="0" err="1">
                          <a:solidFill>
                            <a:schemeClr val="dk1"/>
                          </a:solidFill>
                          <a:latin typeface="Lexend"/>
                          <a:ea typeface="Lexend"/>
                          <a:cs typeface="Lexend"/>
                          <a:sym typeface="Lexend"/>
                        </a:rPr>
                        <a:t>và</a:t>
                      </a:r>
                      <a:r>
                        <a:rPr lang="en-US" sz="1200" b="1" dirty="0">
                          <a:solidFill>
                            <a:schemeClr val="dk1"/>
                          </a:solidFill>
                          <a:latin typeface="Lexend"/>
                          <a:ea typeface="Lexend"/>
                          <a:cs typeface="Lexend"/>
                          <a:sym typeface="Lexend"/>
                        </a:rPr>
                        <a:t> </a:t>
                      </a:r>
                      <a:r>
                        <a:rPr lang="en-US" sz="1200" b="1" dirty="0" err="1">
                          <a:solidFill>
                            <a:schemeClr val="dk1"/>
                          </a:solidFill>
                          <a:latin typeface="Lexend"/>
                          <a:ea typeface="Lexend"/>
                          <a:cs typeface="Lexend"/>
                          <a:sym typeface="Lexend"/>
                        </a:rPr>
                        <a:t>kết</a:t>
                      </a:r>
                      <a:r>
                        <a:rPr lang="en-US" sz="1200" b="1" dirty="0">
                          <a:solidFill>
                            <a:schemeClr val="dk1"/>
                          </a:solidFill>
                          <a:latin typeface="Lexend"/>
                          <a:ea typeface="Lexend"/>
                          <a:cs typeface="Lexend"/>
                          <a:sym typeface="Lexend"/>
                        </a:rPr>
                        <a:t> </a:t>
                      </a:r>
                      <a:r>
                        <a:rPr lang="en-US" sz="1200" b="1" dirty="0" err="1">
                          <a:solidFill>
                            <a:schemeClr val="dk1"/>
                          </a:solidFill>
                          <a:latin typeface="Lexend"/>
                          <a:ea typeface="Lexend"/>
                          <a:cs typeface="Lexend"/>
                          <a:sym typeface="Lexend"/>
                        </a:rPr>
                        <a:t>thúc</a:t>
                      </a:r>
                      <a:r>
                        <a:rPr lang="en-US" sz="1200" b="1" dirty="0">
                          <a:solidFill>
                            <a:schemeClr val="dk1"/>
                          </a:solidFill>
                          <a:latin typeface="Lexend"/>
                          <a:ea typeface="Lexend"/>
                          <a:cs typeface="Lexend"/>
                          <a:sym typeface="Lexend"/>
                        </a:rPr>
                        <a:t> </a:t>
                      </a:r>
                      <a:r>
                        <a:rPr lang="en-US" sz="1200" b="1" dirty="0" err="1">
                          <a:solidFill>
                            <a:schemeClr val="dk1"/>
                          </a:solidFill>
                          <a:latin typeface="Lexend"/>
                          <a:ea typeface="Lexend"/>
                          <a:cs typeface="Lexend"/>
                          <a:sym typeface="Lexend"/>
                        </a:rPr>
                        <a:t>dự</a:t>
                      </a:r>
                      <a:r>
                        <a:rPr lang="en-US" sz="1200" b="1" dirty="0">
                          <a:solidFill>
                            <a:schemeClr val="dk1"/>
                          </a:solidFill>
                          <a:latin typeface="Lexend"/>
                          <a:ea typeface="Lexend"/>
                          <a:cs typeface="Lexend"/>
                          <a:sym typeface="Lexend"/>
                        </a:rPr>
                        <a:t> </a:t>
                      </a:r>
                      <a:r>
                        <a:rPr lang="en-US" sz="1200" b="1" dirty="0" err="1">
                          <a:solidFill>
                            <a:schemeClr val="dk1"/>
                          </a:solidFill>
                          <a:latin typeface="Lexend"/>
                          <a:ea typeface="Lexend"/>
                          <a:cs typeface="Lexend"/>
                          <a:sym typeface="Lexend"/>
                        </a:rPr>
                        <a:t>án</a:t>
                      </a:r>
                      <a:endParaRPr sz="1200" b="1"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200" b="1" dirty="0">
                          <a:solidFill>
                            <a:schemeClr val="dk1"/>
                          </a:solidFill>
                          <a:latin typeface="Lexend"/>
                          <a:ea typeface="Lexend"/>
                          <a:cs typeface="Lexend"/>
                          <a:sym typeface="Lexend"/>
                        </a:rPr>
                        <a:t>5 </a:t>
                      </a:r>
                      <a:r>
                        <a:rPr lang="en-US" sz="1200" b="1" dirty="0" err="1">
                          <a:solidFill>
                            <a:schemeClr val="dk1"/>
                          </a:solidFill>
                          <a:latin typeface="Lexend"/>
                          <a:ea typeface="Lexend"/>
                          <a:cs typeface="Lexend"/>
                          <a:sym typeface="Lexend"/>
                        </a:rPr>
                        <a:t>ngày</a:t>
                      </a:r>
                      <a:endParaRPr sz="1200" b="1"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200" b="1" dirty="0">
                          <a:solidFill>
                            <a:schemeClr val="dk1"/>
                          </a:solidFill>
                          <a:latin typeface="Lexend"/>
                          <a:ea typeface="Lexend"/>
                          <a:cs typeface="Lexend"/>
                          <a:sym typeface="Lexend"/>
                        </a:rPr>
                        <a:t>11/05/2025</a:t>
                      </a:r>
                      <a:endParaRPr sz="1200" b="1"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200" b="1" dirty="0">
                          <a:solidFill>
                            <a:schemeClr val="dk1"/>
                          </a:solidFill>
                          <a:latin typeface="Lexend"/>
                          <a:ea typeface="Lexend"/>
                          <a:cs typeface="Lexend"/>
                          <a:sym typeface="Lexend"/>
                        </a:rPr>
                        <a:t>15/05/2025</a:t>
                      </a:r>
                      <a:endParaRPr sz="1200" b="1"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4" name="TextBox 13">
            <a:extLst>
              <a:ext uri="{FF2B5EF4-FFF2-40B4-BE49-F238E27FC236}">
                <a16:creationId xmlns:a16="http://schemas.microsoft.com/office/drawing/2014/main" id="{4A7814F6-1149-6F01-F4E3-8CA952702D85}"/>
              </a:ext>
            </a:extLst>
          </p:cNvPr>
          <p:cNvSpPr txBox="1"/>
          <p:nvPr/>
        </p:nvSpPr>
        <p:spPr>
          <a:xfrm>
            <a:off x="9247694" y="1516313"/>
            <a:ext cx="1244338" cy="907941"/>
          </a:xfrm>
          <a:prstGeom prst="rect">
            <a:avLst/>
          </a:prstGeom>
          <a:noFill/>
        </p:spPr>
        <p:txBody>
          <a:bodyPr wrap="square">
            <a:spAutoFit/>
          </a:bodyPr>
          <a:lstStyle/>
          <a:p>
            <a:pPr marL="0" indent="0" algn="l"/>
            <a:r>
              <a:rPr lang="en" sz="5300" b="1" dirty="0">
                <a:solidFill>
                  <a:schemeClr val="bg2"/>
                </a:solidFill>
                <a:latin typeface="Poppins" panose="00000500000000000000" pitchFamily="2" charset="0"/>
                <a:cs typeface="Poppins" panose="00000500000000000000" pitchFamily="2" charset="0"/>
              </a:rPr>
              <a:t>04</a:t>
            </a:r>
          </a:p>
        </p:txBody>
      </p:sp>
    </p:spTree>
    <p:extLst>
      <p:ext uri="{BB962C8B-B14F-4D97-AF65-F5344CB8AC3E}">
        <p14:creationId xmlns:p14="http://schemas.microsoft.com/office/powerpoint/2010/main" val="9694103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3BE556-1352-CF1B-8ECC-A12C73BD05AD}"/>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1E56C782-A4E4-114D-8887-13281A73A3BD}"/>
              </a:ext>
            </a:extLst>
          </p:cNvPr>
          <p:cNvSpPr txBox="1"/>
          <p:nvPr/>
        </p:nvSpPr>
        <p:spPr>
          <a:xfrm>
            <a:off x="4572000" y="1327777"/>
            <a:ext cx="1244338" cy="907941"/>
          </a:xfrm>
          <a:prstGeom prst="rect">
            <a:avLst/>
          </a:prstGeom>
          <a:noFill/>
        </p:spPr>
        <p:txBody>
          <a:bodyPr wrap="square">
            <a:spAutoFit/>
          </a:bodyPr>
          <a:lstStyle/>
          <a:p>
            <a:pPr marL="0" indent="0" algn="l"/>
            <a:r>
              <a:rPr lang="en" sz="5300" b="1" dirty="0">
                <a:solidFill>
                  <a:schemeClr val="bg2"/>
                </a:solidFill>
                <a:latin typeface="Poppins" panose="00000500000000000000" pitchFamily="2" charset="0"/>
                <a:cs typeface="Poppins" panose="00000500000000000000" pitchFamily="2" charset="0"/>
              </a:rPr>
              <a:t>04</a:t>
            </a:r>
          </a:p>
        </p:txBody>
      </p:sp>
      <p:sp>
        <p:nvSpPr>
          <p:cNvPr id="6" name="Google Shape;503;p39">
            <a:extLst>
              <a:ext uri="{FF2B5EF4-FFF2-40B4-BE49-F238E27FC236}">
                <a16:creationId xmlns:a16="http://schemas.microsoft.com/office/drawing/2014/main" id="{24901905-E012-BEDF-9BFB-995868ED091F}"/>
              </a:ext>
            </a:extLst>
          </p:cNvPr>
          <p:cNvSpPr txBox="1">
            <a:spLocks noGrp="1"/>
          </p:cNvSpPr>
          <p:nvPr>
            <p:ph type="title"/>
          </p:nvPr>
        </p:nvSpPr>
        <p:spPr>
          <a:xfrm>
            <a:off x="717532" y="1327777"/>
            <a:ext cx="5002629" cy="15114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4300" dirty="0" err="1">
                <a:latin typeface="Lexend" panose="020B0604020202020204" charset="0"/>
              </a:rPr>
              <a:t>Yêu</a:t>
            </a:r>
            <a:r>
              <a:rPr lang="en-US" sz="4300" dirty="0">
                <a:latin typeface="Lexend" panose="020B0604020202020204" charset="0"/>
              </a:rPr>
              <a:t> </a:t>
            </a:r>
            <a:r>
              <a:rPr lang="en-US" sz="4300" dirty="0" err="1">
                <a:latin typeface="Lexend" panose="020B0604020202020204" charset="0"/>
              </a:rPr>
              <a:t>cầu</a:t>
            </a:r>
            <a:endParaRPr sz="4300" dirty="0">
              <a:latin typeface="Lexend" panose="020B0604020202020204" charset="0"/>
            </a:endParaRPr>
          </a:p>
        </p:txBody>
      </p:sp>
      <p:pic>
        <p:nvPicPr>
          <p:cNvPr id="7" name="Picture 2" descr="Trường đại học Duy Tân - Hiệp hội Doanh nghiệp Phần mềm Đà Nẵng">
            <a:extLst>
              <a:ext uri="{FF2B5EF4-FFF2-40B4-BE49-F238E27FC236}">
                <a16:creationId xmlns:a16="http://schemas.microsoft.com/office/drawing/2014/main" id="{5A0938B9-86AD-22C6-30DE-15C67EA16A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11" y="-225358"/>
            <a:ext cx="1397345" cy="932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64925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40">
          <a:extLst>
            <a:ext uri="{FF2B5EF4-FFF2-40B4-BE49-F238E27FC236}">
              <a16:creationId xmlns:a16="http://schemas.microsoft.com/office/drawing/2014/main" id="{55AFA537-9AD9-E709-9569-04B23ACA5533}"/>
            </a:ext>
          </a:extLst>
        </p:cNvPr>
        <p:cNvGrpSpPr/>
        <p:nvPr/>
      </p:nvGrpSpPr>
      <p:grpSpPr>
        <a:xfrm>
          <a:off x="0" y="0"/>
          <a:ext cx="0" cy="0"/>
          <a:chOff x="0" y="0"/>
          <a:chExt cx="0" cy="0"/>
        </a:xfrm>
      </p:grpSpPr>
      <p:sp>
        <p:nvSpPr>
          <p:cNvPr id="1241" name="Google Shape;1241;p66">
            <a:extLst>
              <a:ext uri="{FF2B5EF4-FFF2-40B4-BE49-F238E27FC236}">
                <a16:creationId xmlns:a16="http://schemas.microsoft.com/office/drawing/2014/main" id="{66D020E0-60A9-B29D-10C6-B8ED408CE88D}"/>
              </a:ext>
            </a:extLst>
          </p:cNvPr>
          <p:cNvSpPr txBox="1">
            <a:spLocks noGrp="1"/>
          </p:cNvSpPr>
          <p:nvPr>
            <p:ph type="title"/>
          </p:nvPr>
        </p:nvSpPr>
        <p:spPr>
          <a:xfrm>
            <a:off x="186600" y="19097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Lexend" panose="020B0604020202020204" charset="0"/>
              </a:rPr>
              <a:t>Yêu cầu hệ thống</a:t>
            </a:r>
            <a:endParaRPr dirty="0">
              <a:latin typeface="Lexend" panose="020B0604020202020204" charset="0"/>
            </a:endParaRPr>
          </a:p>
        </p:txBody>
      </p:sp>
      <p:sp>
        <p:nvSpPr>
          <p:cNvPr id="1242" name="Google Shape;1242;p66">
            <a:extLst>
              <a:ext uri="{FF2B5EF4-FFF2-40B4-BE49-F238E27FC236}">
                <a16:creationId xmlns:a16="http://schemas.microsoft.com/office/drawing/2014/main" id="{F946CF69-C531-4A13-0471-2DF50485AE56}"/>
              </a:ext>
            </a:extLst>
          </p:cNvPr>
          <p:cNvSpPr txBox="1"/>
          <p:nvPr/>
        </p:nvSpPr>
        <p:spPr>
          <a:xfrm>
            <a:off x="3851760" y="986117"/>
            <a:ext cx="4724081" cy="976905"/>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dirty="0">
                <a:solidFill>
                  <a:schemeClr val="dk1"/>
                </a:solidFill>
                <a:latin typeface="Lexend"/>
                <a:ea typeface="Lexend"/>
                <a:cs typeface="Lexend"/>
                <a:sym typeface="Lexend"/>
              </a:rPr>
              <a:t>Đăng nhập, đăng xuất, tìm kiếm, xem chi tiết khóa học, mua khóa học, học trực tuyến, đánh giá, quản lý tài khoản, sử dụng mã khuyến mãi, đăng ký tài khoản giảng viên</a:t>
            </a:r>
            <a:endParaRPr dirty="0">
              <a:solidFill>
                <a:schemeClr val="dk1"/>
              </a:solidFill>
              <a:latin typeface="Lexend"/>
              <a:ea typeface="Lexend"/>
              <a:cs typeface="Lexend"/>
              <a:sym typeface="Lexend"/>
            </a:endParaRPr>
          </a:p>
        </p:txBody>
      </p:sp>
      <p:sp>
        <p:nvSpPr>
          <p:cNvPr id="1243" name="Google Shape;1243;p66">
            <a:extLst>
              <a:ext uri="{FF2B5EF4-FFF2-40B4-BE49-F238E27FC236}">
                <a16:creationId xmlns:a16="http://schemas.microsoft.com/office/drawing/2014/main" id="{A8B750C8-C4AE-9367-F715-81E39D273B27}"/>
              </a:ext>
            </a:extLst>
          </p:cNvPr>
          <p:cNvSpPr txBox="1"/>
          <p:nvPr/>
        </p:nvSpPr>
        <p:spPr>
          <a:xfrm>
            <a:off x="3851760" y="2045903"/>
            <a:ext cx="3756000" cy="706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dirty="0">
                <a:solidFill>
                  <a:schemeClr val="dk1"/>
                </a:solidFill>
                <a:latin typeface="Lexend"/>
                <a:ea typeface="Lexend"/>
                <a:cs typeface="Lexend"/>
                <a:sym typeface="Lexend"/>
              </a:rPr>
              <a:t>Quản lý khóa học, ví điện tử, theo dõi doanh thu, nhận thanh toán</a:t>
            </a:r>
            <a:endParaRPr dirty="0">
              <a:solidFill>
                <a:schemeClr val="dk1"/>
              </a:solidFill>
              <a:latin typeface="Lexend"/>
              <a:ea typeface="Lexend"/>
              <a:cs typeface="Lexend"/>
              <a:sym typeface="Lexend"/>
            </a:endParaRPr>
          </a:p>
        </p:txBody>
      </p:sp>
      <p:sp>
        <p:nvSpPr>
          <p:cNvPr id="1244" name="Google Shape;1244;p66">
            <a:extLst>
              <a:ext uri="{FF2B5EF4-FFF2-40B4-BE49-F238E27FC236}">
                <a16:creationId xmlns:a16="http://schemas.microsoft.com/office/drawing/2014/main" id="{DC73C1C4-D67D-32A1-E19B-592054DF6DD8}"/>
              </a:ext>
            </a:extLst>
          </p:cNvPr>
          <p:cNvSpPr txBox="1"/>
          <p:nvPr/>
        </p:nvSpPr>
        <p:spPr>
          <a:xfrm>
            <a:off x="3851760" y="2983931"/>
            <a:ext cx="3756000" cy="699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dirty="0">
                <a:solidFill>
                  <a:schemeClr val="dk1"/>
                </a:solidFill>
                <a:latin typeface="Lexend"/>
                <a:ea typeface="Lexend"/>
                <a:cs typeface="Lexend"/>
                <a:sym typeface="Lexend"/>
              </a:rPr>
              <a:t>Quản lý người dùng, khóa học, phiếu khuyến mãi, nội dung học, xử lý yêu cầu rút tiền, xem thống kê</a:t>
            </a:r>
            <a:endParaRPr dirty="0">
              <a:solidFill>
                <a:schemeClr val="dk1"/>
              </a:solidFill>
              <a:latin typeface="Lexend"/>
              <a:ea typeface="Lexend"/>
              <a:cs typeface="Lexend"/>
              <a:sym typeface="Lexend"/>
            </a:endParaRPr>
          </a:p>
        </p:txBody>
      </p:sp>
      <p:sp>
        <p:nvSpPr>
          <p:cNvPr id="1245" name="Google Shape;1245;p66">
            <a:extLst>
              <a:ext uri="{FF2B5EF4-FFF2-40B4-BE49-F238E27FC236}">
                <a16:creationId xmlns:a16="http://schemas.microsoft.com/office/drawing/2014/main" id="{CCBDD8A0-786D-A818-F0DC-0251052C976D}"/>
              </a:ext>
            </a:extLst>
          </p:cNvPr>
          <p:cNvSpPr txBox="1"/>
          <p:nvPr/>
        </p:nvSpPr>
        <p:spPr>
          <a:xfrm>
            <a:off x="3851760" y="3861918"/>
            <a:ext cx="3756000" cy="70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dirty="0">
                <a:solidFill>
                  <a:schemeClr val="dk1"/>
                </a:solidFill>
                <a:latin typeface="Lexend"/>
                <a:ea typeface="Lexend"/>
                <a:cs typeface="Lexend"/>
                <a:sym typeface="Lexend"/>
              </a:rPr>
              <a:t>Quản lý toàn bộ hệ thống</a:t>
            </a:r>
            <a:endParaRPr dirty="0">
              <a:solidFill>
                <a:schemeClr val="dk1"/>
              </a:solidFill>
              <a:latin typeface="Lexend"/>
              <a:ea typeface="Lexend"/>
              <a:cs typeface="Lexend"/>
              <a:sym typeface="Lexend"/>
            </a:endParaRPr>
          </a:p>
        </p:txBody>
      </p:sp>
      <p:cxnSp>
        <p:nvCxnSpPr>
          <p:cNvPr id="1246" name="Google Shape;1246;p66">
            <a:extLst>
              <a:ext uri="{FF2B5EF4-FFF2-40B4-BE49-F238E27FC236}">
                <a16:creationId xmlns:a16="http://schemas.microsoft.com/office/drawing/2014/main" id="{78721536-4E71-6263-9897-8DE55D3D4B68}"/>
              </a:ext>
            </a:extLst>
          </p:cNvPr>
          <p:cNvCxnSpPr>
            <a:cxnSpLocks/>
            <a:stCxn id="1247" idx="0"/>
            <a:endCxn id="1248" idx="1"/>
          </p:cNvCxnSpPr>
          <p:nvPr/>
        </p:nvCxnSpPr>
        <p:spPr>
          <a:xfrm rot="5400000" flipH="1" flipV="1">
            <a:off x="1219698" y="1418219"/>
            <a:ext cx="1144320" cy="1244492"/>
          </a:xfrm>
          <a:prstGeom prst="bentConnector2">
            <a:avLst/>
          </a:prstGeom>
          <a:noFill/>
          <a:ln w="19050" cap="flat" cmpd="sng">
            <a:solidFill>
              <a:schemeClr val="dk2"/>
            </a:solidFill>
            <a:prstDash val="solid"/>
            <a:round/>
            <a:headEnd type="none" w="med" len="med"/>
            <a:tailEnd type="none" w="med" len="med"/>
          </a:ln>
        </p:spPr>
      </p:cxnSp>
      <p:cxnSp>
        <p:nvCxnSpPr>
          <p:cNvPr id="1249" name="Google Shape;1249;p66">
            <a:extLst>
              <a:ext uri="{FF2B5EF4-FFF2-40B4-BE49-F238E27FC236}">
                <a16:creationId xmlns:a16="http://schemas.microsoft.com/office/drawing/2014/main" id="{B2F11DC2-933E-A3BE-8C47-8B6980BA816C}"/>
              </a:ext>
            </a:extLst>
          </p:cNvPr>
          <p:cNvCxnSpPr>
            <a:cxnSpLocks/>
            <a:stCxn id="1247" idx="2"/>
            <a:endCxn id="1250" idx="1"/>
          </p:cNvCxnSpPr>
          <p:nvPr/>
        </p:nvCxnSpPr>
        <p:spPr>
          <a:xfrm rot="16200000" flipH="1">
            <a:off x="1215537" y="3044900"/>
            <a:ext cx="1146450" cy="1238300"/>
          </a:xfrm>
          <a:prstGeom prst="bentConnector2">
            <a:avLst/>
          </a:prstGeom>
          <a:noFill/>
          <a:ln w="19050" cap="flat" cmpd="sng">
            <a:solidFill>
              <a:schemeClr val="dk2"/>
            </a:solidFill>
            <a:prstDash val="solid"/>
            <a:round/>
            <a:headEnd type="none" w="med" len="med"/>
            <a:tailEnd type="none" w="med" len="med"/>
          </a:ln>
        </p:spPr>
      </p:cxnSp>
      <p:cxnSp>
        <p:nvCxnSpPr>
          <p:cNvPr id="1251" name="Google Shape;1251;p66">
            <a:extLst>
              <a:ext uri="{FF2B5EF4-FFF2-40B4-BE49-F238E27FC236}">
                <a16:creationId xmlns:a16="http://schemas.microsoft.com/office/drawing/2014/main" id="{AA9E567C-26DF-D6D8-E34C-763E86461C7D}"/>
              </a:ext>
            </a:extLst>
          </p:cNvPr>
          <p:cNvCxnSpPr>
            <a:cxnSpLocks/>
            <a:stCxn id="1247" idx="0"/>
            <a:endCxn id="1252" idx="1"/>
          </p:cNvCxnSpPr>
          <p:nvPr/>
        </p:nvCxnSpPr>
        <p:spPr>
          <a:xfrm rot="5400000" flipH="1" flipV="1">
            <a:off x="1684183" y="1874254"/>
            <a:ext cx="223800" cy="1252943"/>
          </a:xfrm>
          <a:prstGeom prst="bentConnector2">
            <a:avLst/>
          </a:prstGeom>
          <a:noFill/>
          <a:ln w="19050" cap="flat" cmpd="sng">
            <a:solidFill>
              <a:schemeClr val="dk2"/>
            </a:solidFill>
            <a:prstDash val="solid"/>
            <a:round/>
            <a:headEnd type="none" w="med" len="med"/>
            <a:tailEnd type="none" w="med" len="med"/>
          </a:ln>
        </p:spPr>
      </p:cxnSp>
      <p:cxnSp>
        <p:nvCxnSpPr>
          <p:cNvPr id="1253" name="Google Shape;1253;p66">
            <a:extLst>
              <a:ext uri="{FF2B5EF4-FFF2-40B4-BE49-F238E27FC236}">
                <a16:creationId xmlns:a16="http://schemas.microsoft.com/office/drawing/2014/main" id="{8B229859-3DC5-B5D3-7538-A7A74E42F00F}"/>
              </a:ext>
            </a:extLst>
          </p:cNvPr>
          <p:cNvCxnSpPr>
            <a:cxnSpLocks/>
            <a:stCxn id="1247" idx="2"/>
            <a:endCxn id="1254" idx="1"/>
          </p:cNvCxnSpPr>
          <p:nvPr/>
        </p:nvCxnSpPr>
        <p:spPr>
          <a:xfrm rot="16200000" flipH="1">
            <a:off x="1674712" y="2585724"/>
            <a:ext cx="234204" cy="1244405"/>
          </a:xfrm>
          <a:prstGeom prst="bentConnector2">
            <a:avLst/>
          </a:prstGeom>
          <a:noFill/>
          <a:ln w="19050" cap="flat" cmpd="sng">
            <a:solidFill>
              <a:schemeClr val="dk2"/>
            </a:solidFill>
            <a:prstDash val="solid"/>
            <a:round/>
            <a:headEnd type="none" w="med" len="med"/>
            <a:tailEnd type="none" w="med" len="med"/>
          </a:ln>
        </p:spPr>
      </p:cxnSp>
      <p:sp>
        <p:nvSpPr>
          <p:cNvPr id="1259" name="Google Shape;1259;p66">
            <a:extLst>
              <a:ext uri="{FF2B5EF4-FFF2-40B4-BE49-F238E27FC236}">
                <a16:creationId xmlns:a16="http://schemas.microsoft.com/office/drawing/2014/main" id="{FF989A31-62A0-1C60-D6F1-CBBDF18D5939}"/>
              </a:ext>
            </a:extLst>
          </p:cNvPr>
          <p:cNvSpPr/>
          <p:nvPr/>
        </p:nvSpPr>
        <p:spPr>
          <a:xfrm>
            <a:off x="2414117" y="1186831"/>
            <a:ext cx="1142987" cy="593845"/>
          </a:xfrm>
          <a:custGeom>
            <a:avLst/>
            <a:gdLst/>
            <a:ahLst/>
            <a:cxnLst/>
            <a:rect l="l" t="t" r="r" b="b"/>
            <a:pathLst>
              <a:path w="515" h="515" extrusionOk="0">
                <a:moveTo>
                  <a:pt x="515" y="467"/>
                </a:moveTo>
                <a:cubicBezTo>
                  <a:pt x="515" y="494"/>
                  <a:pt x="493" y="515"/>
                  <a:pt x="467" y="515"/>
                </a:cubicBezTo>
                <a:cubicBezTo>
                  <a:pt x="48" y="515"/>
                  <a:pt x="48" y="515"/>
                  <a:pt x="48" y="515"/>
                </a:cubicBezTo>
                <a:cubicBezTo>
                  <a:pt x="22" y="515"/>
                  <a:pt x="0" y="494"/>
                  <a:pt x="0" y="467"/>
                </a:cubicBezTo>
                <a:cubicBezTo>
                  <a:pt x="0" y="48"/>
                  <a:pt x="0" y="48"/>
                  <a:pt x="0" y="48"/>
                </a:cubicBezTo>
                <a:cubicBezTo>
                  <a:pt x="0" y="22"/>
                  <a:pt x="22" y="0"/>
                  <a:pt x="48" y="0"/>
                </a:cubicBezTo>
                <a:cubicBezTo>
                  <a:pt x="467" y="0"/>
                  <a:pt x="467" y="0"/>
                  <a:pt x="467" y="0"/>
                </a:cubicBezTo>
                <a:cubicBezTo>
                  <a:pt x="493" y="0"/>
                  <a:pt x="515" y="22"/>
                  <a:pt x="515" y="48"/>
                </a:cubicBezTo>
                <a:lnTo>
                  <a:pt x="515" y="467"/>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0" name="Google Shape;1260;p66">
            <a:extLst>
              <a:ext uri="{FF2B5EF4-FFF2-40B4-BE49-F238E27FC236}">
                <a16:creationId xmlns:a16="http://schemas.microsoft.com/office/drawing/2014/main" id="{068D560E-33BB-2613-B17C-8FDF42100C9B}"/>
              </a:ext>
            </a:extLst>
          </p:cNvPr>
          <p:cNvSpPr/>
          <p:nvPr/>
        </p:nvSpPr>
        <p:spPr>
          <a:xfrm>
            <a:off x="2414104" y="2102381"/>
            <a:ext cx="1328538" cy="593845"/>
          </a:xfrm>
          <a:custGeom>
            <a:avLst/>
            <a:gdLst/>
            <a:ahLst/>
            <a:cxnLst/>
            <a:rect l="l" t="t" r="r" b="b"/>
            <a:pathLst>
              <a:path w="515" h="515" extrusionOk="0">
                <a:moveTo>
                  <a:pt x="515" y="467"/>
                </a:moveTo>
                <a:cubicBezTo>
                  <a:pt x="515" y="494"/>
                  <a:pt x="493" y="515"/>
                  <a:pt x="467" y="515"/>
                </a:cubicBezTo>
                <a:cubicBezTo>
                  <a:pt x="48" y="515"/>
                  <a:pt x="48" y="515"/>
                  <a:pt x="48" y="515"/>
                </a:cubicBezTo>
                <a:cubicBezTo>
                  <a:pt x="22" y="515"/>
                  <a:pt x="0" y="494"/>
                  <a:pt x="0" y="467"/>
                </a:cubicBezTo>
                <a:cubicBezTo>
                  <a:pt x="0" y="48"/>
                  <a:pt x="0" y="48"/>
                  <a:pt x="0" y="48"/>
                </a:cubicBezTo>
                <a:cubicBezTo>
                  <a:pt x="0" y="22"/>
                  <a:pt x="22" y="0"/>
                  <a:pt x="48" y="0"/>
                </a:cubicBezTo>
                <a:cubicBezTo>
                  <a:pt x="467" y="0"/>
                  <a:pt x="467" y="0"/>
                  <a:pt x="467" y="0"/>
                </a:cubicBezTo>
                <a:cubicBezTo>
                  <a:pt x="493" y="0"/>
                  <a:pt x="515" y="22"/>
                  <a:pt x="515" y="48"/>
                </a:cubicBezTo>
                <a:lnTo>
                  <a:pt x="515" y="467"/>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1" name="Google Shape;1261;p66">
            <a:extLst>
              <a:ext uri="{FF2B5EF4-FFF2-40B4-BE49-F238E27FC236}">
                <a16:creationId xmlns:a16="http://schemas.microsoft.com/office/drawing/2014/main" id="{18DA7927-D542-35DE-42C8-6628DA4EDA25}"/>
              </a:ext>
            </a:extLst>
          </p:cNvPr>
          <p:cNvSpPr/>
          <p:nvPr/>
        </p:nvSpPr>
        <p:spPr>
          <a:xfrm>
            <a:off x="2414117" y="3017931"/>
            <a:ext cx="839311" cy="593845"/>
          </a:xfrm>
          <a:custGeom>
            <a:avLst/>
            <a:gdLst/>
            <a:ahLst/>
            <a:cxnLst/>
            <a:rect l="l" t="t" r="r" b="b"/>
            <a:pathLst>
              <a:path w="515" h="515" extrusionOk="0">
                <a:moveTo>
                  <a:pt x="515" y="467"/>
                </a:moveTo>
                <a:cubicBezTo>
                  <a:pt x="515" y="494"/>
                  <a:pt x="493" y="515"/>
                  <a:pt x="467" y="515"/>
                </a:cubicBezTo>
                <a:cubicBezTo>
                  <a:pt x="48" y="515"/>
                  <a:pt x="48" y="515"/>
                  <a:pt x="48" y="515"/>
                </a:cubicBezTo>
                <a:cubicBezTo>
                  <a:pt x="22" y="515"/>
                  <a:pt x="0" y="494"/>
                  <a:pt x="0" y="467"/>
                </a:cubicBezTo>
                <a:cubicBezTo>
                  <a:pt x="0" y="48"/>
                  <a:pt x="0" y="48"/>
                  <a:pt x="0" y="48"/>
                </a:cubicBezTo>
                <a:cubicBezTo>
                  <a:pt x="0" y="22"/>
                  <a:pt x="22" y="0"/>
                  <a:pt x="48" y="0"/>
                </a:cubicBezTo>
                <a:cubicBezTo>
                  <a:pt x="467" y="0"/>
                  <a:pt x="467" y="0"/>
                  <a:pt x="467" y="0"/>
                </a:cubicBezTo>
                <a:cubicBezTo>
                  <a:pt x="493" y="0"/>
                  <a:pt x="515" y="22"/>
                  <a:pt x="515" y="48"/>
                </a:cubicBezTo>
                <a:lnTo>
                  <a:pt x="515" y="467"/>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2" name="Google Shape;1262;p66">
            <a:extLst>
              <a:ext uri="{FF2B5EF4-FFF2-40B4-BE49-F238E27FC236}">
                <a16:creationId xmlns:a16="http://schemas.microsoft.com/office/drawing/2014/main" id="{08D03E1C-CEF7-C0E9-D915-7C5FA5B73808}"/>
              </a:ext>
            </a:extLst>
          </p:cNvPr>
          <p:cNvSpPr/>
          <p:nvPr/>
        </p:nvSpPr>
        <p:spPr>
          <a:xfrm>
            <a:off x="2414117" y="3933481"/>
            <a:ext cx="755127" cy="593845"/>
          </a:xfrm>
          <a:custGeom>
            <a:avLst/>
            <a:gdLst/>
            <a:ahLst/>
            <a:cxnLst/>
            <a:rect l="l" t="t" r="r" b="b"/>
            <a:pathLst>
              <a:path w="515" h="515" extrusionOk="0">
                <a:moveTo>
                  <a:pt x="515" y="467"/>
                </a:moveTo>
                <a:cubicBezTo>
                  <a:pt x="515" y="494"/>
                  <a:pt x="493" y="515"/>
                  <a:pt x="467" y="515"/>
                </a:cubicBezTo>
                <a:cubicBezTo>
                  <a:pt x="48" y="515"/>
                  <a:pt x="48" y="515"/>
                  <a:pt x="48" y="515"/>
                </a:cubicBezTo>
                <a:cubicBezTo>
                  <a:pt x="22" y="515"/>
                  <a:pt x="0" y="494"/>
                  <a:pt x="0" y="467"/>
                </a:cubicBezTo>
                <a:cubicBezTo>
                  <a:pt x="0" y="48"/>
                  <a:pt x="0" y="48"/>
                  <a:pt x="0" y="48"/>
                </a:cubicBezTo>
                <a:cubicBezTo>
                  <a:pt x="0" y="22"/>
                  <a:pt x="22" y="0"/>
                  <a:pt x="48" y="0"/>
                </a:cubicBezTo>
                <a:cubicBezTo>
                  <a:pt x="467" y="0"/>
                  <a:pt x="467" y="0"/>
                  <a:pt x="467" y="0"/>
                </a:cubicBezTo>
                <a:cubicBezTo>
                  <a:pt x="493" y="0"/>
                  <a:pt x="515" y="22"/>
                  <a:pt x="515" y="48"/>
                </a:cubicBezTo>
                <a:lnTo>
                  <a:pt x="515" y="467"/>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66">
            <a:extLst>
              <a:ext uri="{FF2B5EF4-FFF2-40B4-BE49-F238E27FC236}">
                <a16:creationId xmlns:a16="http://schemas.microsoft.com/office/drawing/2014/main" id="{93B21D02-8081-4B84-60DE-971E70632882}"/>
              </a:ext>
            </a:extLst>
          </p:cNvPr>
          <p:cNvSpPr txBox="1"/>
          <p:nvPr/>
        </p:nvSpPr>
        <p:spPr>
          <a:xfrm>
            <a:off x="2414104" y="1244505"/>
            <a:ext cx="1143000" cy="44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rgbClr val="901518"/>
                </a:solidFill>
                <a:latin typeface="Lexend" panose="020B0604020202020204" charset="0"/>
                <a:ea typeface="Poppins"/>
                <a:cs typeface="Poppins"/>
                <a:sym typeface="Poppins"/>
              </a:rPr>
              <a:t>Học viên</a:t>
            </a:r>
            <a:endParaRPr sz="1600" b="1" dirty="0">
              <a:solidFill>
                <a:srgbClr val="901518"/>
              </a:solidFill>
              <a:latin typeface="Lexend" panose="020B0604020202020204" charset="0"/>
              <a:ea typeface="Poppins"/>
              <a:cs typeface="Poppins"/>
              <a:sym typeface="Poppins"/>
            </a:endParaRPr>
          </a:p>
        </p:txBody>
      </p:sp>
      <p:sp>
        <p:nvSpPr>
          <p:cNvPr id="1250" name="Google Shape;1250;p66">
            <a:extLst>
              <a:ext uri="{FF2B5EF4-FFF2-40B4-BE49-F238E27FC236}">
                <a16:creationId xmlns:a16="http://schemas.microsoft.com/office/drawing/2014/main" id="{ECFE7598-6A45-B81C-A755-086E5C89B1CA}"/>
              </a:ext>
            </a:extLst>
          </p:cNvPr>
          <p:cNvSpPr txBox="1"/>
          <p:nvPr/>
        </p:nvSpPr>
        <p:spPr>
          <a:xfrm>
            <a:off x="2407912" y="4013475"/>
            <a:ext cx="670461" cy="44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rgbClr val="901518"/>
                </a:solidFill>
                <a:latin typeface="Lexend" panose="020B0604020202020204" charset="0"/>
                <a:ea typeface="Poppins"/>
                <a:cs typeface="Poppins"/>
                <a:sym typeface="Poppins"/>
              </a:rPr>
              <a:t>Root</a:t>
            </a:r>
            <a:endParaRPr sz="1600" b="1" dirty="0">
              <a:solidFill>
                <a:srgbClr val="901518"/>
              </a:solidFill>
              <a:latin typeface="Lexend" panose="020B0604020202020204" charset="0"/>
              <a:ea typeface="Poppins"/>
              <a:cs typeface="Poppins"/>
              <a:sym typeface="Poppins"/>
            </a:endParaRPr>
          </a:p>
        </p:txBody>
      </p:sp>
      <p:sp>
        <p:nvSpPr>
          <p:cNvPr id="1252" name="Google Shape;1252;p66">
            <a:extLst>
              <a:ext uri="{FF2B5EF4-FFF2-40B4-BE49-F238E27FC236}">
                <a16:creationId xmlns:a16="http://schemas.microsoft.com/office/drawing/2014/main" id="{51D9663C-1301-4E78-5E1B-AB83C654F14A}"/>
              </a:ext>
            </a:extLst>
          </p:cNvPr>
          <p:cNvSpPr txBox="1"/>
          <p:nvPr/>
        </p:nvSpPr>
        <p:spPr>
          <a:xfrm>
            <a:off x="2422555" y="2165025"/>
            <a:ext cx="1311636" cy="44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rgbClr val="901518"/>
                </a:solidFill>
                <a:latin typeface="Lexend" panose="020B0604020202020204" charset="0"/>
                <a:ea typeface="Poppins"/>
                <a:cs typeface="Poppins"/>
                <a:sym typeface="Poppins"/>
              </a:rPr>
              <a:t>Giảng viên</a:t>
            </a:r>
            <a:endParaRPr sz="1600" b="1" dirty="0">
              <a:solidFill>
                <a:srgbClr val="901518"/>
              </a:solidFill>
              <a:latin typeface="Lexend" panose="020B0604020202020204" charset="0"/>
              <a:ea typeface="Poppins"/>
              <a:cs typeface="Poppins"/>
              <a:sym typeface="Poppins"/>
            </a:endParaRPr>
          </a:p>
        </p:txBody>
      </p:sp>
      <p:sp>
        <p:nvSpPr>
          <p:cNvPr id="1254" name="Google Shape;1254;p66">
            <a:extLst>
              <a:ext uri="{FF2B5EF4-FFF2-40B4-BE49-F238E27FC236}">
                <a16:creationId xmlns:a16="http://schemas.microsoft.com/office/drawing/2014/main" id="{D28FBFD4-AC00-4D03-19D4-392278B43AA3}"/>
              </a:ext>
            </a:extLst>
          </p:cNvPr>
          <p:cNvSpPr txBox="1"/>
          <p:nvPr/>
        </p:nvSpPr>
        <p:spPr>
          <a:xfrm>
            <a:off x="2414017" y="3101229"/>
            <a:ext cx="851949" cy="44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rgbClr val="901518"/>
                </a:solidFill>
                <a:latin typeface="Lexend" panose="020B0604020202020204" charset="0"/>
                <a:ea typeface="Poppins"/>
                <a:cs typeface="Poppins"/>
                <a:sym typeface="Poppins"/>
              </a:rPr>
              <a:t>Admin</a:t>
            </a:r>
            <a:endParaRPr sz="1600" b="1" dirty="0">
              <a:solidFill>
                <a:srgbClr val="901518"/>
              </a:solidFill>
              <a:latin typeface="Lexend" panose="020B0604020202020204" charset="0"/>
              <a:ea typeface="Poppins"/>
              <a:cs typeface="Poppins"/>
              <a:sym typeface="Poppins"/>
            </a:endParaRPr>
          </a:p>
        </p:txBody>
      </p:sp>
      <p:sp>
        <p:nvSpPr>
          <p:cNvPr id="1263" name="Google Shape;1263;p66">
            <a:extLst>
              <a:ext uri="{FF2B5EF4-FFF2-40B4-BE49-F238E27FC236}">
                <a16:creationId xmlns:a16="http://schemas.microsoft.com/office/drawing/2014/main" id="{F33E44EC-16ED-0BC0-CB46-E474AD177C22}"/>
              </a:ext>
            </a:extLst>
          </p:cNvPr>
          <p:cNvSpPr/>
          <p:nvPr/>
        </p:nvSpPr>
        <p:spPr>
          <a:xfrm>
            <a:off x="330100" y="2498325"/>
            <a:ext cx="1678823" cy="706800"/>
          </a:xfrm>
          <a:custGeom>
            <a:avLst/>
            <a:gdLst/>
            <a:ahLst/>
            <a:cxnLst/>
            <a:rect l="l" t="t" r="r" b="b"/>
            <a:pathLst>
              <a:path w="515" h="515" extrusionOk="0">
                <a:moveTo>
                  <a:pt x="515" y="467"/>
                </a:moveTo>
                <a:cubicBezTo>
                  <a:pt x="515" y="494"/>
                  <a:pt x="493" y="515"/>
                  <a:pt x="467" y="515"/>
                </a:cubicBezTo>
                <a:cubicBezTo>
                  <a:pt x="48" y="515"/>
                  <a:pt x="48" y="515"/>
                  <a:pt x="48" y="515"/>
                </a:cubicBezTo>
                <a:cubicBezTo>
                  <a:pt x="22" y="515"/>
                  <a:pt x="0" y="494"/>
                  <a:pt x="0" y="467"/>
                </a:cubicBezTo>
                <a:cubicBezTo>
                  <a:pt x="0" y="48"/>
                  <a:pt x="0" y="48"/>
                  <a:pt x="0" y="48"/>
                </a:cubicBezTo>
                <a:cubicBezTo>
                  <a:pt x="0" y="22"/>
                  <a:pt x="22" y="0"/>
                  <a:pt x="48" y="0"/>
                </a:cubicBezTo>
                <a:cubicBezTo>
                  <a:pt x="467" y="0"/>
                  <a:pt x="467" y="0"/>
                  <a:pt x="467" y="0"/>
                </a:cubicBezTo>
                <a:cubicBezTo>
                  <a:pt x="493" y="0"/>
                  <a:pt x="515" y="22"/>
                  <a:pt x="515" y="48"/>
                </a:cubicBezTo>
                <a:lnTo>
                  <a:pt x="515" y="467"/>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7" name="Google Shape;1247;p66">
            <a:extLst>
              <a:ext uri="{FF2B5EF4-FFF2-40B4-BE49-F238E27FC236}">
                <a16:creationId xmlns:a16="http://schemas.microsoft.com/office/drawing/2014/main" id="{C0C0FDC8-7CCB-53E3-DA08-9ECEA2014415}"/>
              </a:ext>
            </a:extLst>
          </p:cNvPr>
          <p:cNvSpPr txBox="1"/>
          <p:nvPr/>
        </p:nvSpPr>
        <p:spPr>
          <a:xfrm>
            <a:off x="330200" y="2612625"/>
            <a:ext cx="1678823" cy="4782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dirty="0">
                <a:solidFill>
                  <a:schemeClr val="dk1"/>
                </a:solidFill>
                <a:latin typeface="Poppins"/>
                <a:ea typeface="Poppins"/>
                <a:cs typeface="Poppins"/>
                <a:sym typeface="Poppins"/>
              </a:rPr>
              <a:t>V-learning</a:t>
            </a:r>
            <a:endParaRPr sz="2000" b="1" dirty="0">
              <a:solidFill>
                <a:schemeClr val="dk1"/>
              </a:solidFill>
              <a:latin typeface="Poppins"/>
              <a:ea typeface="Poppins"/>
              <a:cs typeface="Poppins"/>
              <a:sym typeface="Poppins"/>
            </a:endParaRPr>
          </a:p>
        </p:txBody>
      </p:sp>
      <p:sp>
        <p:nvSpPr>
          <p:cNvPr id="22" name="TextBox 21">
            <a:extLst>
              <a:ext uri="{FF2B5EF4-FFF2-40B4-BE49-F238E27FC236}">
                <a16:creationId xmlns:a16="http://schemas.microsoft.com/office/drawing/2014/main" id="{D4019506-F96C-B99E-9DE8-76B098A8AADD}"/>
              </a:ext>
            </a:extLst>
          </p:cNvPr>
          <p:cNvSpPr txBox="1"/>
          <p:nvPr/>
        </p:nvSpPr>
        <p:spPr>
          <a:xfrm>
            <a:off x="-1511134" y="1846325"/>
            <a:ext cx="1178625" cy="830997"/>
          </a:xfrm>
          <a:prstGeom prst="rect">
            <a:avLst/>
          </a:prstGeom>
          <a:noFill/>
        </p:spPr>
        <p:txBody>
          <a:bodyPr wrap="square">
            <a:spAutoFit/>
          </a:bodyPr>
          <a:lstStyle/>
          <a:p>
            <a:pPr marL="0" lvl="0" indent="0" algn="l" rtl="0">
              <a:spcBef>
                <a:spcPts val="0"/>
              </a:spcBef>
              <a:spcAft>
                <a:spcPts val="0"/>
              </a:spcAft>
              <a:buNone/>
            </a:pPr>
            <a:r>
              <a:rPr lang="en" sz="4800" dirty="0">
                <a:solidFill>
                  <a:schemeClr val="bg2"/>
                </a:solidFill>
                <a:latin typeface="Poppins" panose="00000500000000000000" pitchFamily="2" charset="0"/>
                <a:cs typeface="Poppins" panose="00000500000000000000" pitchFamily="2" charset="0"/>
              </a:rPr>
              <a:t>05</a:t>
            </a:r>
          </a:p>
        </p:txBody>
      </p:sp>
    </p:spTree>
    <p:extLst>
      <p:ext uri="{BB962C8B-B14F-4D97-AF65-F5344CB8AC3E}">
        <p14:creationId xmlns:p14="http://schemas.microsoft.com/office/powerpoint/2010/main" val="1905442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59"/>
                                        </p:tgtEl>
                                        <p:attrNameLst>
                                          <p:attrName>style.visibility</p:attrName>
                                        </p:attrNameLst>
                                      </p:cBhvr>
                                      <p:to>
                                        <p:strVal val="visible"/>
                                      </p:to>
                                    </p:set>
                                    <p:animEffect transition="in" filter="fade">
                                      <p:cBhvr>
                                        <p:cTn id="7" dur="500"/>
                                        <p:tgtEl>
                                          <p:spTgt spid="125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48"/>
                                        </p:tgtEl>
                                        <p:attrNameLst>
                                          <p:attrName>style.visibility</p:attrName>
                                        </p:attrNameLst>
                                      </p:cBhvr>
                                      <p:to>
                                        <p:strVal val="visible"/>
                                      </p:to>
                                    </p:set>
                                    <p:animEffect transition="in" filter="fade">
                                      <p:cBhvr>
                                        <p:cTn id="10" dur="500"/>
                                        <p:tgtEl>
                                          <p:spTgt spid="1248"/>
                                        </p:tgtEl>
                                      </p:cBhvr>
                                    </p:animEffect>
                                  </p:childTnLst>
                                </p:cTn>
                              </p:par>
                              <p:par>
                                <p:cTn id="11" presetID="10" presetClass="entr" presetSubtype="0" fill="hold" nodeType="withEffect">
                                  <p:stCondLst>
                                    <p:cond delay="0"/>
                                  </p:stCondLst>
                                  <p:childTnLst>
                                    <p:set>
                                      <p:cBhvr>
                                        <p:cTn id="12" dur="1" fill="hold">
                                          <p:stCondLst>
                                            <p:cond delay="0"/>
                                          </p:stCondLst>
                                        </p:cTn>
                                        <p:tgtEl>
                                          <p:spTgt spid="1246"/>
                                        </p:tgtEl>
                                        <p:attrNameLst>
                                          <p:attrName>style.visibility</p:attrName>
                                        </p:attrNameLst>
                                      </p:cBhvr>
                                      <p:to>
                                        <p:strVal val="visible"/>
                                      </p:to>
                                    </p:set>
                                    <p:animEffect transition="in" filter="fade">
                                      <p:cBhvr>
                                        <p:cTn id="13" dur="500"/>
                                        <p:tgtEl>
                                          <p:spTgt spid="124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42"/>
                                        </p:tgtEl>
                                        <p:attrNameLst>
                                          <p:attrName>style.visibility</p:attrName>
                                        </p:attrNameLst>
                                      </p:cBhvr>
                                      <p:to>
                                        <p:strVal val="visible"/>
                                      </p:to>
                                    </p:set>
                                    <p:animEffect transition="in" filter="fade">
                                      <p:cBhvr>
                                        <p:cTn id="16" dur="500"/>
                                        <p:tgtEl>
                                          <p:spTgt spid="1242"/>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251"/>
                                        </p:tgtEl>
                                        <p:attrNameLst>
                                          <p:attrName>style.visibility</p:attrName>
                                        </p:attrNameLst>
                                      </p:cBhvr>
                                      <p:to>
                                        <p:strVal val="visible"/>
                                      </p:to>
                                    </p:set>
                                    <p:animEffect transition="in" filter="fade">
                                      <p:cBhvr>
                                        <p:cTn id="21" dur="500"/>
                                        <p:tgtEl>
                                          <p:spTgt spid="125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252"/>
                                        </p:tgtEl>
                                        <p:attrNameLst>
                                          <p:attrName>style.visibility</p:attrName>
                                        </p:attrNameLst>
                                      </p:cBhvr>
                                      <p:to>
                                        <p:strVal val="visible"/>
                                      </p:to>
                                    </p:set>
                                    <p:animEffect transition="in" filter="fade">
                                      <p:cBhvr>
                                        <p:cTn id="24" dur="500"/>
                                        <p:tgtEl>
                                          <p:spTgt spid="1252"/>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260"/>
                                        </p:tgtEl>
                                        <p:attrNameLst>
                                          <p:attrName>style.visibility</p:attrName>
                                        </p:attrNameLst>
                                      </p:cBhvr>
                                      <p:to>
                                        <p:strVal val="visible"/>
                                      </p:to>
                                    </p:set>
                                    <p:animEffect transition="in" filter="fade">
                                      <p:cBhvr>
                                        <p:cTn id="27" dur="500"/>
                                        <p:tgtEl>
                                          <p:spTgt spid="126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243"/>
                                        </p:tgtEl>
                                        <p:attrNameLst>
                                          <p:attrName>style.visibility</p:attrName>
                                        </p:attrNameLst>
                                      </p:cBhvr>
                                      <p:to>
                                        <p:strVal val="visible"/>
                                      </p:to>
                                    </p:set>
                                    <p:animEffect transition="in" filter="fade">
                                      <p:cBhvr>
                                        <p:cTn id="30" dur="500"/>
                                        <p:tgtEl>
                                          <p:spTgt spid="1243"/>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253"/>
                                        </p:tgtEl>
                                        <p:attrNameLst>
                                          <p:attrName>style.visibility</p:attrName>
                                        </p:attrNameLst>
                                      </p:cBhvr>
                                      <p:to>
                                        <p:strVal val="visible"/>
                                      </p:to>
                                    </p:set>
                                    <p:animEffect transition="in" filter="fade">
                                      <p:cBhvr>
                                        <p:cTn id="35" dur="500"/>
                                        <p:tgtEl>
                                          <p:spTgt spid="1253"/>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254"/>
                                        </p:tgtEl>
                                        <p:attrNameLst>
                                          <p:attrName>style.visibility</p:attrName>
                                        </p:attrNameLst>
                                      </p:cBhvr>
                                      <p:to>
                                        <p:strVal val="visible"/>
                                      </p:to>
                                    </p:set>
                                    <p:animEffect transition="in" filter="fade">
                                      <p:cBhvr>
                                        <p:cTn id="38" dur="500"/>
                                        <p:tgtEl>
                                          <p:spTgt spid="1254"/>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261"/>
                                        </p:tgtEl>
                                        <p:attrNameLst>
                                          <p:attrName>style.visibility</p:attrName>
                                        </p:attrNameLst>
                                      </p:cBhvr>
                                      <p:to>
                                        <p:strVal val="visible"/>
                                      </p:to>
                                    </p:set>
                                    <p:animEffect transition="in" filter="fade">
                                      <p:cBhvr>
                                        <p:cTn id="41" dur="500"/>
                                        <p:tgtEl>
                                          <p:spTgt spid="1261"/>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244"/>
                                        </p:tgtEl>
                                        <p:attrNameLst>
                                          <p:attrName>style.visibility</p:attrName>
                                        </p:attrNameLst>
                                      </p:cBhvr>
                                      <p:to>
                                        <p:strVal val="visible"/>
                                      </p:to>
                                    </p:set>
                                    <p:animEffect transition="in" filter="fade">
                                      <p:cBhvr>
                                        <p:cTn id="44" dur="500"/>
                                        <p:tgtEl>
                                          <p:spTgt spid="1244"/>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1249"/>
                                        </p:tgtEl>
                                        <p:attrNameLst>
                                          <p:attrName>style.visibility</p:attrName>
                                        </p:attrNameLst>
                                      </p:cBhvr>
                                      <p:to>
                                        <p:strVal val="visible"/>
                                      </p:to>
                                    </p:set>
                                    <p:animEffect transition="in" filter="fade">
                                      <p:cBhvr>
                                        <p:cTn id="49" dur="500"/>
                                        <p:tgtEl>
                                          <p:spTgt spid="124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250"/>
                                        </p:tgtEl>
                                        <p:attrNameLst>
                                          <p:attrName>style.visibility</p:attrName>
                                        </p:attrNameLst>
                                      </p:cBhvr>
                                      <p:to>
                                        <p:strVal val="visible"/>
                                      </p:to>
                                    </p:set>
                                    <p:animEffect transition="in" filter="fade">
                                      <p:cBhvr>
                                        <p:cTn id="52" dur="500"/>
                                        <p:tgtEl>
                                          <p:spTgt spid="1250"/>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262"/>
                                        </p:tgtEl>
                                        <p:attrNameLst>
                                          <p:attrName>style.visibility</p:attrName>
                                        </p:attrNameLst>
                                      </p:cBhvr>
                                      <p:to>
                                        <p:strVal val="visible"/>
                                      </p:to>
                                    </p:set>
                                    <p:animEffect transition="in" filter="fade">
                                      <p:cBhvr>
                                        <p:cTn id="55" dur="500"/>
                                        <p:tgtEl>
                                          <p:spTgt spid="1262"/>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245"/>
                                        </p:tgtEl>
                                        <p:attrNameLst>
                                          <p:attrName>style.visibility</p:attrName>
                                        </p:attrNameLst>
                                      </p:cBhvr>
                                      <p:to>
                                        <p:strVal val="visible"/>
                                      </p:to>
                                    </p:set>
                                    <p:animEffect transition="in" filter="fade">
                                      <p:cBhvr>
                                        <p:cTn id="58" dur="500"/>
                                        <p:tgtEl>
                                          <p:spTgt spid="12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42" grpId="0" animBg="1"/>
      <p:bldP spid="1243" grpId="0" animBg="1"/>
      <p:bldP spid="1244" grpId="0" animBg="1"/>
      <p:bldP spid="1245" grpId="0" animBg="1"/>
      <p:bldP spid="1259" grpId="0" animBg="1"/>
      <p:bldP spid="1260" grpId="0" animBg="1"/>
      <p:bldP spid="1261" grpId="0" animBg="1"/>
      <p:bldP spid="1262" grpId="0" animBg="1"/>
      <p:bldP spid="1248" grpId="0"/>
      <p:bldP spid="1250" grpId="0"/>
      <p:bldP spid="1252" grpId="0"/>
      <p:bldP spid="125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02">
          <a:extLst>
            <a:ext uri="{FF2B5EF4-FFF2-40B4-BE49-F238E27FC236}">
              <a16:creationId xmlns:a16="http://schemas.microsoft.com/office/drawing/2014/main" id="{A068BF44-D036-C61D-515B-CE514455FB3C}"/>
            </a:ext>
          </a:extLst>
        </p:cNvPr>
        <p:cNvGrpSpPr/>
        <p:nvPr/>
      </p:nvGrpSpPr>
      <p:grpSpPr>
        <a:xfrm>
          <a:off x="0" y="0"/>
          <a:ext cx="0" cy="0"/>
          <a:chOff x="0" y="0"/>
          <a:chExt cx="0" cy="0"/>
        </a:xfrm>
      </p:grpSpPr>
      <p:sp>
        <p:nvSpPr>
          <p:cNvPr id="503" name="Google Shape;503;p39">
            <a:extLst>
              <a:ext uri="{FF2B5EF4-FFF2-40B4-BE49-F238E27FC236}">
                <a16:creationId xmlns:a16="http://schemas.microsoft.com/office/drawing/2014/main" id="{74D5F125-8D72-DD3F-A646-61AFD97B986F}"/>
              </a:ext>
            </a:extLst>
          </p:cNvPr>
          <p:cNvSpPr txBox="1">
            <a:spLocks noGrp="1"/>
          </p:cNvSpPr>
          <p:nvPr>
            <p:ph type="title"/>
          </p:nvPr>
        </p:nvSpPr>
        <p:spPr>
          <a:xfrm>
            <a:off x="3494600" y="1360066"/>
            <a:ext cx="5002629"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latin typeface="Lexend" panose="020B0604020202020204" charset="0"/>
              </a:rPr>
              <a:t>Database</a:t>
            </a:r>
            <a:endParaRPr dirty="0">
              <a:latin typeface="Lexend" panose="020B0604020202020204" charset="0"/>
            </a:endParaRPr>
          </a:p>
        </p:txBody>
      </p:sp>
      <p:sp>
        <p:nvSpPr>
          <p:cNvPr id="504" name="Google Shape;504;p39">
            <a:extLst>
              <a:ext uri="{FF2B5EF4-FFF2-40B4-BE49-F238E27FC236}">
                <a16:creationId xmlns:a16="http://schemas.microsoft.com/office/drawing/2014/main" id="{19DFFE5E-E446-F19C-78F1-975E16AE763C}"/>
              </a:ext>
            </a:extLst>
          </p:cNvPr>
          <p:cNvSpPr txBox="1">
            <a:spLocks noGrp="1"/>
          </p:cNvSpPr>
          <p:nvPr>
            <p:ph type="title" idx="2"/>
          </p:nvPr>
        </p:nvSpPr>
        <p:spPr>
          <a:xfrm>
            <a:off x="3494600" y="1199866"/>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pic>
        <p:nvPicPr>
          <p:cNvPr id="1026" name="Picture 2" descr="Trường đại học Duy Tân - Hiệp hội Doanh nghiệp Phần mềm Đà Nẵng">
            <a:extLst>
              <a:ext uri="{FF2B5EF4-FFF2-40B4-BE49-F238E27FC236}">
                <a16:creationId xmlns:a16="http://schemas.microsoft.com/office/drawing/2014/main" id="{35E77154-6A08-6C07-69BD-42757EB074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73655" y="-250758"/>
            <a:ext cx="1397345" cy="932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70176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36"/>
          <p:cNvSpPr txBox="1">
            <a:spLocks noGrp="1"/>
          </p:cNvSpPr>
          <p:nvPr>
            <p:ph type="title"/>
          </p:nvPr>
        </p:nvSpPr>
        <p:spPr>
          <a:xfrm>
            <a:off x="531264" y="37811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Lexend" panose="020B0604020202020204" charset="0"/>
              </a:rPr>
              <a:t>Thành viên dự án</a:t>
            </a:r>
            <a:endParaRPr dirty="0">
              <a:latin typeface="Lexend" panose="020B0604020202020204" charset="0"/>
            </a:endParaRPr>
          </a:p>
        </p:txBody>
      </p:sp>
      <p:graphicFrame>
        <p:nvGraphicFramePr>
          <p:cNvPr id="435" name="Google Shape;435;p36"/>
          <p:cNvGraphicFramePr/>
          <p:nvPr>
            <p:extLst>
              <p:ext uri="{D42A27DB-BD31-4B8C-83A1-F6EECF244321}">
                <p14:modId xmlns:p14="http://schemas.microsoft.com/office/powerpoint/2010/main" val="436395716"/>
              </p:ext>
            </p:extLst>
          </p:nvPr>
        </p:nvGraphicFramePr>
        <p:xfrm>
          <a:off x="531264" y="1017725"/>
          <a:ext cx="8077478" cy="3680750"/>
        </p:xfrm>
        <a:graphic>
          <a:graphicData uri="http://schemas.openxmlformats.org/drawingml/2006/table">
            <a:tbl>
              <a:tblPr>
                <a:noFill/>
                <a:tableStyleId>{3A87069A-F472-4D29-B668-7B599F0932C7}</a:tableStyleId>
              </a:tblPr>
              <a:tblGrid>
                <a:gridCol w="2396036">
                  <a:extLst>
                    <a:ext uri="{9D8B030D-6E8A-4147-A177-3AD203B41FA5}">
                      <a16:colId xmlns:a16="http://schemas.microsoft.com/office/drawing/2014/main" val="20000"/>
                    </a:ext>
                  </a:extLst>
                </a:gridCol>
                <a:gridCol w="5681442">
                  <a:extLst>
                    <a:ext uri="{9D8B030D-6E8A-4147-A177-3AD203B41FA5}">
                      <a16:colId xmlns:a16="http://schemas.microsoft.com/office/drawing/2014/main" val="20001"/>
                    </a:ext>
                  </a:extLst>
                </a:gridCol>
              </a:tblGrid>
              <a:tr h="736150">
                <a:tc>
                  <a:txBody>
                    <a:bodyPr/>
                    <a:lstStyle/>
                    <a:p>
                      <a:pPr marL="0" lvl="0" indent="0" algn="l" rtl="0">
                        <a:spcBef>
                          <a:spcPts val="0"/>
                        </a:spcBef>
                        <a:spcAft>
                          <a:spcPts val="0"/>
                        </a:spcAft>
                        <a:buNone/>
                      </a:pPr>
                      <a:r>
                        <a:rPr lang="en" sz="1200" b="1" u="sng" dirty="0">
                          <a:solidFill>
                            <a:schemeClr val="hlink"/>
                          </a:solidFill>
                          <a:latin typeface="Lexend"/>
                          <a:ea typeface="Lexend"/>
                          <a:cs typeface="Lexend"/>
                          <a:sym typeface="Lexend"/>
                        </a:rPr>
                        <a:t>Nguyễn Hữu Thắng</a:t>
                      </a:r>
                      <a:endParaRPr sz="1200" b="1" u="sng"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200" dirty="0">
                          <a:solidFill>
                            <a:schemeClr val="dk1"/>
                          </a:solidFill>
                          <a:latin typeface="Lexend"/>
                          <a:ea typeface="Lexend"/>
                          <a:cs typeface="Lexend"/>
                          <a:sym typeface="Lexend"/>
                        </a:rPr>
                        <a:t>Scrum master, product owner</a:t>
                      </a:r>
                      <a:endParaRPr sz="1200"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736150">
                <a:tc>
                  <a:txBody>
                    <a:bodyPr/>
                    <a:lstStyle/>
                    <a:p>
                      <a:pPr marL="0" lvl="0" indent="0" algn="l" rtl="0">
                        <a:spcBef>
                          <a:spcPts val="0"/>
                        </a:spcBef>
                        <a:spcAft>
                          <a:spcPts val="0"/>
                        </a:spcAft>
                        <a:buNone/>
                      </a:pPr>
                      <a:r>
                        <a:rPr lang="en" sz="1200" b="1" u="sng" dirty="0">
                          <a:solidFill>
                            <a:schemeClr val="hlink"/>
                          </a:solidFill>
                          <a:latin typeface="Lexend"/>
                          <a:ea typeface="Lexend"/>
                          <a:cs typeface="Lexend"/>
                          <a:sym typeface="Lexend"/>
                        </a:rPr>
                        <a:t>Trần Hữu Khiêm</a:t>
                      </a:r>
                      <a:endParaRPr sz="1200" b="1" u="sng"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200" dirty="0">
                          <a:solidFill>
                            <a:schemeClr val="dk1"/>
                          </a:solidFill>
                          <a:latin typeface="Lexend"/>
                          <a:ea typeface="Lexend"/>
                          <a:cs typeface="Lexend"/>
                          <a:sym typeface="Lexend"/>
                        </a:rPr>
                        <a:t>Member</a:t>
                      </a:r>
                      <a:endParaRPr sz="1200"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736150">
                <a:tc>
                  <a:txBody>
                    <a:bodyPr/>
                    <a:lstStyle/>
                    <a:p>
                      <a:pPr marL="0" lvl="0" indent="0" algn="l" rtl="0">
                        <a:spcBef>
                          <a:spcPts val="0"/>
                        </a:spcBef>
                        <a:spcAft>
                          <a:spcPts val="0"/>
                        </a:spcAft>
                        <a:buNone/>
                      </a:pPr>
                      <a:r>
                        <a:rPr lang="en" sz="1200" b="1" u="sng" dirty="0">
                          <a:solidFill>
                            <a:schemeClr val="hlink"/>
                          </a:solidFill>
                          <a:latin typeface="Lexend"/>
                          <a:ea typeface="Lexend"/>
                          <a:cs typeface="Lexend"/>
                          <a:sym typeface="Lexend"/>
                        </a:rPr>
                        <a:t>Trần Duy Long</a:t>
                      </a:r>
                      <a:endParaRPr sz="1200" b="1" u="sng"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200" dirty="0">
                          <a:solidFill>
                            <a:schemeClr val="dk1"/>
                          </a:solidFill>
                          <a:latin typeface="Lexend"/>
                          <a:ea typeface="Lexend"/>
                          <a:cs typeface="Lexend"/>
                          <a:sym typeface="Lexend"/>
                        </a:rPr>
                        <a:t>Member</a:t>
                      </a:r>
                      <a:endParaRPr sz="1200"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736150">
                <a:tc>
                  <a:txBody>
                    <a:bodyPr/>
                    <a:lstStyle/>
                    <a:p>
                      <a:pPr marL="0" lvl="0" indent="0" algn="l" rtl="0">
                        <a:spcBef>
                          <a:spcPts val="0"/>
                        </a:spcBef>
                        <a:spcAft>
                          <a:spcPts val="0"/>
                        </a:spcAft>
                        <a:buNone/>
                      </a:pPr>
                      <a:r>
                        <a:rPr lang="en" sz="1200" b="1" u="sng" dirty="0">
                          <a:solidFill>
                            <a:schemeClr val="hlink"/>
                          </a:solidFill>
                          <a:latin typeface="Lexend"/>
                          <a:ea typeface="Lexend"/>
                          <a:cs typeface="Lexend"/>
                          <a:sym typeface="Lexend"/>
                        </a:rPr>
                        <a:t>Nguyễn Bá Thế Viễn</a:t>
                      </a:r>
                      <a:endParaRPr sz="1200" b="1" u="sng"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200" dirty="0">
                          <a:solidFill>
                            <a:schemeClr val="dk1"/>
                          </a:solidFill>
                          <a:latin typeface="Lexend"/>
                          <a:ea typeface="Lexend"/>
                          <a:cs typeface="Lexend"/>
                          <a:sym typeface="Lexend"/>
                        </a:rPr>
                        <a:t>Member</a:t>
                      </a:r>
                      <a:endParaRPr sz="1200"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736150">
                <a:tc>
                  <a:txBody>
                    <a:bodyPr/>
                    <a:lstStyle/>
                    <a:p>
                      <a:pPr marL="0" lvl="0" indent="0" algn="l" rtl="0">
                        <a:spcBef>
                          <a:spcPts val="0"/>
                        </a:spcBef>
                        <a:spcAft>
                          <a:spcPts val="0"/>
                        </a:spcAft>
                        <a:buNone/>
                      </a:pPr>
                      <a:r>
                        <a:rPr lang="en" sz="1200" b="1" u="sng" dirty="0">
                          <a:solidFill>
                            <a:schemeClr val="hlink"/>
                          </a:solidFill>
                          <a:latin typeface="Lexend"/>
                          <a:ea typeface="Lexend"/>
                          <a:cs typeface="Lexend"/>
                          <a:sym typeface="Lexend"/>
                        </a:rPr>
                        <a:t>Nguyễn Dương Trường Vũ</a:t>
                      </a:r>
                      <a:endParaRPr sz="1200" b="1" u="sng"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dirty="0">
                          <a:solidFill>
                            <a:schemeClr val="dk1"/>
                          </a:solidFill>
                          <a:latin typeface="Lexend"/>
                          <a:ea typeface="Lexend"/>
                          <a:cs typeface="Lexend"/>
                          <a:sym typeface="Lexend"/>
                        </a:rPr>
                        <a:t>Member</a:t>
                      </a:r>
                      <a:endParaRPr sz="1200" dirty="0">
                        <a:solidFill>
                          <a:schemeClr val="dk1"/>
                        </a:solidFill>
                        <a:latin typeface="Lexend"/>
                        <a:ea typeface="Lexend"/>
                        <a:cs typeface="Lexend"/>
                        <a:sym typeface="Lexend"/>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BBC2054-E2E7-25D2-BDF4-F4CBB97808A2}"/>
              </a:ext>
            </a:extLst>
          </p:cNvPr>
          <p:cNvPicPr>
            <a:picLocks noChangeAspect="1"/>
          </p:cNvPicPr>
          <p:nvPr/>
        </p:nvPicPr>
        <p:blipFill>
          <a:blip r:embed="rId2"/>
          <a:stretch>
            <a:fillRect/>
          </a:stretch>
        </p:blipFill>
        <p:spPr>
          <a:xfrm>
            <a:off x="1900052" y="0"/>
            <a:ext cx="5343896" cy="5143500"/>
          </a:xfrm>
          <a:prstGeom prst="rect">
            <a:avLst/>
          </a:prstGeom>
        </p:spPr>
      </p:pic>
      <p:sp>
        <p:nvSpPr>
          <p:cNvPr id="2" name="TextBox 1">
            <a:extLst>
              <a:ext uri="{FF2B5EF4-FFF2-40B4-BE49-F238E27FC236}">
                <a16:creationId xmlns:a16="http://schemas.microsoft.com/office/drawing/2014/main" id="{082B8B8B-F3E8-15E1-97F7-D36DB5603CF8}"/>
              </a:ext>
            </a:extLst>
          </p:cNvPr>
          <p:cNvSpPr txBox="1"/>
          <p:nvPr/>
        </p:nvSpPr>
        <p:spPr>
          <a:xfrm>
            <a:off x="9379670" y="1374911"/>
            <a:ext cx="1148161" cy="907941"/>
          </a:xfrm>
          <a:prstGeom prst="rect">
            <a:avLst/>
          </a:prstGeom>
          <a:noFill/>
        </p:spPr>
        <p:txBody>
          <a:bodyPr wrap="square">
            <a:spAutoFit/>
          </a:bodyPr>
          <a:lstStyle/>
          <a:p>
            <a:pPr marL="0" indent="0" algn="l"/>
            <a:r>
              <a:rPr lang="en" sz="5300" b="1" dirty="0">
                <a:solidFill>
                  <a:schemeClr val="bg2"/>
                </a:solidFill>
                <a:latin typeface="Poppins" panose="00000500000000000000" pitchFamily="2" charset="0"/>
                <a:cs typeface="Poppins" panose="00000500000000000000" pitchFamily="2" charset="0"/>
              </a:rPr>
              <a:t>06</a:t>
            </a:r>
          </a:p>
        </p:txBody>
      </p:sp>
    </p:spTree>
    <p:extLst>
      <p:ext uri="{BB962C8B-B14F-4D97-AF65-F5344CB8AC3E}">
        <p14:creationId xmlns:p14="http://schemas.microsoft.com/office/powerpoint/2010/main" val="6564501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987991-1DD5-0BDD-0C96-66BABB2F188A}"/>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ECAC1A9A-7499-F2EF-A198-F21CA60AC1B1}"/>
              </a:ext>
            </a:extLst>
          </p:cNvPr>
          <p:cNvSpPr txBox="1"/>
          <p:nvPr/>
        </p:nvSpPr>
        <p:spPr>
          <a:xfrm>
            <a:off x="4572000" y="1327777"/>
            <a:ext cx="1148161" cy="907941"/>
          </a:xfrm>
          <a:prstGeom prst="rect">
            <a:avLst/>
          </a:prstGeom>
          <a:noFill/>
        </p:spPr>
        <p:txBody>
          <a:bodyPr wrap="square">
            <a:spAutoFit/>
          </a:bodyPr>
          <a:lstStyle/>
          <a:p>
            <a:pPr marL="0" indent="0" algn="l"/>
            <a:r>
              <a:rPr lang="en" sz="5300" b="1" dirty="0">
                <a:solidFill>
                  <a:schemeClr val="bg2"/>
                </a:solidFill>
                <a:latin typeface="Poppins" panose="00000500000000000000" pitchFamily="2" charset="0"/>
                <a:cs typeface="Poppins" panose="00000500000000000000" pitchFamily="2" charset="0"/>
              </a:rPr>
              <a:t>06</a:t>
            </a:r>
          </a:p>
        </p:txBody>
      </p:sp>
      <p:sp>
        <p:nvSpPr>
          <p:cNvPr id="6" name="Google Shape;503;p39">
            <a:extLst>
              <a:ext uri="{FF2B5EF4-FFF2-40B4-BE49-F238E27FC236}">
                <a16:creationId xmlns:a16="http://schemas.microsoft.com/office/drawing/2014/main" id="{0C46355F-94A7-5B13-FCBF-CFD0AB90FFE7}"/>
              </a:ext>
            </a:extLst>
          </p:cNvPr>
          <p:cNvSpPr txBox="1">
            <a:spLocks noGrp="1"/>
          </p:cNvSpPr>
          <p:nvPr>
            <p:ph type="title"/>
          </p:nvPr>
        </p:nvSpPr>
        <p:spPr>
          <a:xfrm>
            <a:off x="717532" y="1327777"/>
            <a:ext cx="5002629" cy="15114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4300" dirty="0">
                <a:latin typeface="Lexend" panose="020B0604020202020204" charset="0"/>
              </a:rPr>
              <a:t>Testing</a:t>
            </a:r>
            <a:endParaRPr sz="4300" dirty="0">
              <a:latin typeface="Lexend" panose="020B0604020202020204" charset="0"/>
            </a:endParaRPr>
          </a:p>
        </p:txBody>
      </p:sp>
      <p:pic>
        <p:nvPicPr>
          <p:cNvPr id="7" name="Picture 2" descr="Trường đại học Duy Tân - Hiệp hội Doanh nghiệp Phần mềm Đà Nẵng">
            <a:extLst>
              <a:ext uri="{FF2B5EF4-FFF2-40B4-BE49-F238E27FC236}">
                <a16:creationId xmlns:a16="http://schemas.microsoft.com/office/drawing/2014/main" id="{6AD3FD87-8B5A-AB74-4CB5-15F700ADF0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11" y="-225358"/>
            <a:ext cx="1397345" cy="932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94742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B982B-5D9E-A03E-37BC-192E564BB161}"/>
              </a:ext>
            </a:extLst>
          </p:cNvPr>
          <p:cNvSpPr>
            <a:spLocks noGrp="1"/>
          </p:cNvSpPr>
          <p:nvPr>
            <p:ph type="title"/>
          </p:nvPr>
        </p:nvSpPr>
        <p:spPr>
          <a:xfrm>
            <a:off x="0" y="0"/>
            <a:ext cx="6816873" cy="321593"/>
          </a:xfrm>
        </p:spPr>
        <p:txBody>
          <a:bodyPr/>
          <a:lstStyle/>
          <a:p>
            <a:r>
              <a:rPr lang="en-US" sz="1600" dirty="0"/>
              <a:t>Test report Sprint 1</a:t>
            </a:r>
          </a:p>
        </p:txBody>
      </p:sp>
      <p:pic>
        <p:nvPicPr>
          <p:cNvPr id="5" name="Picture 4">
            <a:extLst>
              <a:ext uri="{FF2B5EF4-FFF2-40B4-BE49-F238E27FC236}">
                <a16:creationId xmlns:a16="http://schemas.microsoft.com/office/drawing/2014/main" id="{88D79253-6298-46CF-0B05-A355B31CBDE3}"/>
              </a:ext>
            </a:extLst>
          </p:cNvPr>
          <p:cNvPicPr>
            <a:picLocks noChangeAspect="1"/>
          </p:cNvPicPr>
          <p:nvPr/>
        </p:nvPicPr>
        <p:blipFill>
          <a:blip r:embed="rId2"/>
          <a:stretch>
            <a:fillRect/>
          </a:stretch>
        </p:blipFill>
        <p:spPr>
          <a:xfrm>
            <a:off x="94064" y="449930"/>
            <a:ext cx="8776827" cy="4595312"/>
          </a:xfrm>
          <a:prstGeom prst="rect">
            <a:avLst/>
          </a:prstGeom>
        </p:spPr>
      </p:pic>
    </p:spTree>
    <p:extLst>
      <p:ext uri="{BB962C8B-B14F-4D97-AF65-F5344CB8AC3E}">
        <p14:creationId xmlns:p14="http://schemas.microsoft.com/office/powerpoint/2010/main" val="28147538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FC533E-EAA1-6B2D-7D17-2CE6D16B34C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D6640AC-7277-E0E0-B948-36095748F1D8}"/>
              </a:ext>
            </a:extLst>
          </p:cNvPr>
          <p:cNvSpPr>
            <a:spLocks noGrp="1"/>
          </p:cNvSpPr>
          <p:nvPr>
            <p:ph type="title"/>
          </p:nvPr>
        </p:nvSpPr>
        <p:spPr>
          <a:xfrm>
            <a:off x="0" y="0"/>
            <a:ext cx="6816873" cy="321593"/>
          </a:xfrm>
        </p:spPr>
        <p:txBody>
          <a:bodyPr/>
          <a:lstStyle/>
          <a:p>
            <a:r>
              <a:rPr lang="en-US" sz="1600" dirty="0"/>
              <a:t>Test report Sprint 2</a:t>
            </a:r>
          </a:p>
        </p:txBody>
      </p:sp>
      <p:pic>
        <p:nvPicPr>
          <p:cNvPr id="4" name="Picture 3">
            <a:extLst>
              <a:ext uri="{FF2B5EF4-FFF2-40B4-BE49-F238E27FC236}">
                <a16:creationId xmlns:a16="http://schemas.microsoft.com/office/drawing/2014/main" id="{A7E37F87-50D9-B825-97A7-27F414428946}"/>
              </a:ext>
            </a:extLst>
          </p:cNvPr>
          <p:cNvPicPr>
            <a:picLocks noChangeAspect="1"/>
          </p:cNvPicPr>
          <p:nvPr/>
        </p:nvPicPr>
        <p:blipFill>
          <a:blip r:embed="rId2"/>
          <a:stretch>
            <a:fillRect/>
          </a:stretch>
        </p:blipFill>
        <p:spPr>
          <a:xfrm>
            <a:off x="112294" y="473242"/>
            <a:ext cx="8742947" cy="4572848"/>
          </a:xfrm>
          <a:prstGeom prst="rect">
            <a:avLst/>
          </a:prstGeom>
        </p:spPr>
      </p:pic>
    </p:spTree>
    <p:extLst>
      <p:ext uri="{BB962C8B-B14F-4D97-AF65-F5344CB8AC3E}">
        <p14:creationId xmlns:p14="http://schemas.microsoft.com/office/powerpoint/2010/main" val="2182421444"/>
      </p:ext>
    </p:extLst>
  </p:cSld>
  <p:clrMapOvr>
    <a:masterClrMapping/>
  </p:clrMapOvr>
  <p:transition spd="slow">
    <p:cove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E95FB3-7869-F83E-3310-1B2E50172A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9FE2E8-594C-7513-FF38-3D1E65D622EA}"/>
              </a:ext>
            </a:extLst>
          </p:cNvPr>
          <p:cNvSpPr>
            <a:spLocks noGrp="1"/>
          </p:cNvSpPr>
          <p:nvPr>
            <p:ph type="title"/>
          </p:nvPr>
        </p:nvSpPr>
        <p:spPr>
          <a:xfrm>
            <a:off x="0" y="0"/>
            <a:ext cx="6816873" cy="321593"/>
          </a:xfrm>
        </p:spPr>
        <p:txBody>
          <a:bodyPr/>
          <a:lstStyle/>
          <a:p>
            <a:r>
              <a:rPr lang="en-US" sz="1600" dirty="0"/>
              <a:t>Test report Sprint 3</a:t>
            </a:r>
          </a:p>
        </p:txBody>
      </p:sp>
      <p:pic>
        <p:nvPicPr>
          <p:cNvPr id="4" name="Picture 3">
            <a:extLst>
              <a:ext uri="{FF2B5EF4-FFF2-40B4-BE49-F238E27FC236}">
                <a16:creationId xmlns:a16="http://schemas.microsoft.com/office/drawing/2014/main" id="{0DF44F75-CC93-1858-48AC-308035DB693E}"/>
              </a:ext>
            </a:extLst>
          </p:cNvPr>
          <p:cNvPicPr>
            <a:picLocks noChangeAspect="1"/>
          </p:cNvPicPr>
          <p:nvPr/>
        </p:nvPicPr>
        <p:blipFill>
          <a:blip r:embed="rId2"/>
          <a:stretch>
            <a:fillRect/>
          </a:stretch>
        </p:blipFill>
        <p:spPr>
          <a:xfrm>
            <a:off x="104273" y="617523"/>
            <a:ext cx="8775032" cy="4451782"/>
          </a:xfrm>
          <a:prstGeom prst="rect">
            <a:avLst/>
          </a:prstGeom>
        </p:spPr>
      </p:pic>
      <p:sp>
        <p:nvSpPr>
          <p:cNvPr id="6" name="Google Shape;504;p39">
            <a:extLst>
              <a:ext uri="{FF2B5EF4-FFF2-40B4-BE49-F238E27FC236}">
                <a16:creationId xmlns:a16="http://schemas.microsoft.com/office/drawing/2014/main" id="{99D3CC4B-AEDC-F144-53D7-128EE8EA477D}"/>
              </a:ext>
            </a:extLst>
          </p:cNvPr>
          <p:cNvSpPr txBox="1">
            <a:spLocks/>
          </p:cNvSpPr>
          <p:nvPr/>
        </p:nvSpPr>
        <p:spPr>
          <a:xfrm>
            <a:off x="-1397911" y="1275281"/>
            <a:ext cx="1077400" cy="9159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5400" dirty="0">
                <a:solidFill>
                  <a:schemeClr val="bg2"/>
                </a:solidFill>
              </a:rPr>
              <a:t>07</a:t>
            </a:r>
          </a:p>
        </p:txBody>
      </p:sp>
    </p:spTree>
    <p:extLst>
      <p:ext uri="{BB962C8B-B14F-4D97-AF65-F5344CB8AC3E}">
        <p14:creationId xmlns:p14="http://schemas.microsoft.com/office/powerpoint/2010/main" val="312523624"/>
      </p:ext>
    </p:extLst>
  </p:cSld>
  <p:clrMapOvr>
    <a:masterClrMapping/>
  </p:clrMapOvr>
  <p:transition spd="slow">
    <p:cove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02">
          <a:extLst>
            <a:ext uri="{FF2B5EF4-FFF2-40B4-BE49-F238E27FC236}">
              <a16:creationId xmlns:a16="http://schemas.microsoft.com/office/drawing/2014/main" id="{1F7E737A-BAF9-82AF-C2D7-103484379047}"/>
            </a:ext>
          </a:extLst>
        </p:cNvPr>
        <p:cNvGrpSpPr/>
        <p:nvPr/>
      </p:nvGrpSpPr>
      <p:grpSpPr>
        <a:xfrm>
          <a:off x="0" y="0"/>
          <a:ext cx="0" cy="0"/>
          <a:chOff x="0" y="0"/>
          <a:chExt cx="0" cy="0"/>
        </a:xfrm>
      </p:grpSpPr>
      <p:sp>
        <p:nvSpPr>
          <p:cNvPr id="503" name="Google Shape;503;p39">
            <a:extLst>
              <a:ext uri="{FF2B5EF4-FFF2-40B4-BE49-F238E27FC236}">
                <a16:creationId xmlns:a16="http://schemas.microsoft.com/office/drawing/2014/main" id="{9C1991D0-F86A-F747-8F37-BAC6C4201A48}"/>
              </a:ext>
            </a:extLst>
          </p:cNvPr>
          <p:cNvSpPr txBox="1">
            <a:spLocks noGrp="1"/>
          </p:cNvSpPr>
          <p:nvPr>
            <p:ph type="title"/>
          </p:nvPr>
        </p:nvSpPr>
        <p:spPr>
          <a:xfrm>
            <a:off x="3494600" y="1360066"/>
            <a:ext cx="5002629"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latin typeface="Lexend" panose="020B0604020202020204" charset="0"/>
              </a:rPr>
              <a:t>Prototype</a:t>
            </a:r>
            <a:endParaRPr dirty="0">
              <a:latin typeface="Lexend" panose="020B0604020202020204" charset="0"/>
            </a:endParaRPr>
          </a:p>
        </p:txBody>
      </p:sp>
      <p:sp>
        <p:nvSpPr>
          <p:cNvPr id="504" name="Google Shape;504;p39">
            <a:extLst>
              <a:ext uri="{FF2B5EF4-FFF2-40B4-BE49-F238E27FC236}">
                <a16:creationId xmlns:a16="http://schemas.microsoft.com/office/drawing/2014/main" id="{9F26F10D-B543-E32A-8C94-97CCE9DCC8B5}"/>
              </a:ext>
            </a:extLst>
          </p:cNvPr>
          <p:cNvSpPr txBox="1">
            <a:spLocks noGrp="1"/>
          </p:cNvSpPr>
          <p:nvPr>
            <p:ph type="title" idx="2"/>
          </p:nvPr>
        </p:nvSpPr>
        <p:spPr>
          <a:xfrm>
            <a:off x="3494600" y="1199866"/>
            <a:ext cx="10774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07</a:t>
            </a:r>
            <a:endParaRPr dirty="0"/>
          </a:p>
        </p:txBody>
      </p:sp>
      <p:pic>
        <p:nvPicPr>
          <p:cNvPr id="1026" name="Picture 2" descr="Trường đại học Duy Tân - Hiệp hội Doanh nghiệp Phần mềm Đà Nẵng">
            <a:extLst>
              <a:ext uri="{FF2B5EF4-FFF2-40B4-BE49-F238E27FC236}">
                <a16:creationId xmlns:a16="http://schemas.microsoft.com/office/drawing/2014/main" id="{4586E2C6-93FF-9087-549D-6E0EE6608B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73655" y="-250758"/>
            <a:ext cx="1397345" cy="932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45822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C5D87-0256-7755-6669-009156A6E752}"/>
              </a:ext>
            </a:extLst>
          </p:cNvPr>
          <p:cNvSpPr>
            <a:spLocks noGrp="1"/>
          </p:cNvSpPr>
          <p:nvPr>
            <p:ph type="title"/>
          </p:nvPr>
        </p:nvSpPr>
        <p:spPr/>
        <p:txBody>
          <a:bodyPr/>
          <a:lstStyle/>
          <a:p>
            <a:r>
              <a:rPr lang="en-US" dirty="0">
                <a:latin typeface="Lexend" panose="020B0604020202020204" charset="0"/>
              </a:rPr>
              <a:t>Trang </a:t>
            </a:r>
            <a:r>
              <a:rPr lang="en-US" dirty="0" err="1">
                <a:latin typeface="Lexend" panose="020B0604020202020204" charset="0"/>
              </a:rPr>
              <a:t>chủ</a:t>
            </a:r>
            <a:r>
              <a:rPr lang="en-US" dirty="0">
                <a:latin typeface="Lexend" panose="020B0604020202020204" charset="0"/>
              </a:rPr>
              <a:t> client</a:t>
            </a:r>
          </a:p>
        </p:txBody>
      </p:sp>
      <p:pic>
        <p:nvPicPr>
          <p:cNvPr id="5" name="Picture 4">
            <a:extLst>
              <a:ext uri="{FF2B5EF4-FFF2-40B4-BE49-F238E27FC236}">
                <a16:creationId xmlns:a16="http://schemas.microsoft.com/office/drawing/2014/main" id="{F551C631-5271-2E7D-1565-4A0C66AADFAF}"/>
              </a:ext>
            </a:extLst>
          </p:cNvPr>
          <p:cNvPicPr>
            <a:picLocks noChangeAspect="1"/>
          </p:cNvPicPr>
          <p:nvPr/>
        </p:nvPicPr>
        <p:blipFill>
          <a:blip r:embed="rId3"/>
          <a:stretch>
            <a:fillRect/>
          </a:stretch>
        </p:blipFill>
        <p:spPr>
          <a:xfrm>
            <a:off x="855133" y="1114914"/>
            <a:ext cx="7433733" cy="3583561"/>
          </a:xfrm>
          <a:prstGeom prst="rect">
            <a:avLst/>
          </a:prstGeom>
        </p:spPr>
      </p:pic>
    </p:spTree>
    <p:extLst>
      <p:ext uri="{BB962C8B-B14F-4D97-AF65-F5344CB8AC3E}">
        <p14:creationId xmlns:p14="http://schemas.microsoft.com/office/powerpoint/2010/main" val="30143230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7188E5-118C-2E5E-6189-2CC032A173D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3B02385-115B-FC02-B7E3-4FD846BC3705}"/>
              </a:ext>
            </a:extLst>
          </p:cNvPr>
          <p:cNvSpPr>
            <a:spLocks noGrp="1"/>
          </p:cNvSpPr>
          <p:nvPr>
            <p:ph type="title"/>
          </p:nvPr>
        </p:nvSpPr>
        <p:spPr/>
        <p:txBody>
          <a:bodyPr/>
          <a:lstStyle/>
          <a:p>
            <a:r>
              <a:rPr lang="en-US" dirty="0">
                <a:latin typeface="Lexend" panose="020B0604020202020204" charset="0"/>
              </a:rPr>
              <a:t>Trang </a:t>
            </a:r>
            <a:r>
              <a:rPr lang="en-US" dirty="0" err="1">
                <a:latin typeface="Lexend" panose="020B0604020202020204" charset="0"/>
              </a:rPr>
              <a:t>chủ</a:t>
            </a:r>
            <a:r>
              <a:rPr lang="en-US" dirty="0">
                <a:latin typeface="Lexend" panose="020B0604020202020204" charset="0"/>
              </a:rPr>
              <a:t> instructor page</a:t>
            </a:r>
          </a:p>
        </p:txBody>
      </p:sp>
      <p:pic>
        <p:nvPicPr>
          <p:cNvPr id="4" name="Picture 3">
            <a:extLst>
              <a:ext uri="{FF2B5EF4-FFF2-40B4-BE49-F238E27FC236}">
                <a16:creationId xmlns:a16="http://schemas.microsoft.com/office/drawing/2014/main" id="{9403F7B9-13A4-FE7F-42AF-3AC61476CE7A}"/>
              </a:ext>
            </a:extLst>
          </p:cNvPr>
          <p:cNvPicPr>
            <a:picLocks noChangeAspect="1"/>
          </p:cNvPicPr>
          <p:nvPr/>
        </p:nvPicPr>
        <p:blipFill>
          <a:blip r:embed="rId3"/>
          <a:stretch>
            <a:fillRect/>
          </a:stretch>
        </p:blipFill>
        <p:spPr>
          <a:xfrm>
            <a:off x="720000" y="1088491"/>
            <a:ext cx="7615171" cy="3678241"/>
          </a:xfrm>
          <a:prstGeom prst="rect">
            <a:avLst/>
          </a:prstGeom>
        </p:spPr>
      </p:pic>
    </p:spTree>
    <p:extLst>
      <p:ext uri="{BB962C8B-B14F-4D97-AF65-F5344CB8AC3E}">
        <p14:creationId xmlns:p14="http://schemas.microsoft.com/office/powerpoint/2010/main" val="1535035357"/>
      </p:ext>
    </p:extLst>
  </p:cSld>
  <p:clrMapOvr>
    <a:masterClrMapping/>
  </p:clrMapOvr>
  <p:transition spd="slow">
    <p:cove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EC0247-A187-F71E-70EB-52D0DDEE91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B5A931B-026F-3647-38A2-9A11B17B5E0A}"/>
              </a:ext>
            </a:extLst>
          </p:cNvPr>
          <p:cNvSpPr>
            <a:spLocks noGrp="1"/>
          </p:cNvSpPr>
          <p:nvPr>
            <p:ph type="title"/>
          </p:nvPr>
        </p:nvSpPr>
        <p:spPr/>
        <p:txBody>
          <a:bodyPr/>
          <a:lstStyle/>
          <a:p>
            <a:r>
              <a:rPr lang="en-US" dirty="0">
                <a:latin typeface="Lexend" panose="020B0604020202020204" charset="0"/>
              </a:rPr>
              <a:t>Trang </a:t>
            </a:r>
            <a:r>
              <a:rPr lang="en-US" dirty="0" err="1">
                <a:latin typeface="Lexend" panose="020B0604020202020204" charset="0"/>
              </a:rPr>
              <a:t>chủ</a:t>
            </a:r>
            <a:r>
              <a:rPr lang="en-US" dirty="0">
                <a:latin typeface="Lexend" panose="020B0604020202020204" charset="0"/>
              </a:rPr>
              <a:t> admin page</a:t>
            </a:r>
          </a:p>
        </p:txBody>
      </p:sp>
      <p:pic>
        <p:nvPicPr>
          <p:cNvPr id="5" name="Picture 4">
            <a:extLst>
              <a:ext uri="{FF2B5EF4-FFF2-40B4-BE49-F238E27FC236}">
                <a16:creationId xmlns:a16="http://schemas.microsoft.com/office/drawing/2014/main" id="{7E5DDEAA-B87D-41DB-3DED-531390789926}"/>
              </a:ext>
            </a:extLst>
          </p:cNvPr>
          <p:cNvPicPr>
            <a:picLocks noChangeAspect="1"/>
          </p:cNvPicPr>
          <p:nvPr/>
        </p:nvPicPr>
        <p:blipFill>
          <a:blip r:embed="rId3"/>
          <a:stretch>
            <a:fillRect/>
          </a:stretch>
        </p:blipFill>
        <p:spPr>
          <a:xfrm>
            <a:off x="720000" y="1063717"/>
            <a:ext cx="7576735" cy="3634758"/>
          </a:xfrm>
          <a:prstGeom prst="rect">
            <a:avLst/>
          </a:prstGeom>
        </p:spPr>
      </p:pic>
      <p:sp>
        <p:nvSpPr>
          <p:cNvPr id="3" name="TextBox 2">
            <a:extLst>
              <a:ext uri="{FF2B5EF4-FFF2-40B4-BE49-F238E27FC236}">
                <a16:creationId xmlns:a16="http://schemas.microsoft.com/office/drawing/2014/main" id="{AB28C71B-D1B4-0055-4CC5-CA4D689CAE3F}"/>
              </a:ext>
            </a:extLst>
          </p:cNvPr>
          <p:cNvSpPr txBox="1"/>
          <p:nvPr/>
        </p:nvSpPr>
        <p:spPr>
          <a:xfrm>
            <a:off x="9238268" y="1224083"/>
            <a:ext cx="1148161" cy="907941"/>
          </a:xfrm>
          <a:prstGeom prst="rect">
            <a:avLst/>
          </a:prstGeom>
          <a:noFill/>
        </p:spPr>
        <p:txBody>
          <a:bodyPr wrap="square">
            <a:spAutoFit/>
          </a:bodyPr>
          <a:lstStyle/>
          <a:p>
            <a:pPr marL="0" indent="0" algn="l"/>
            <a:r>
              <a:rPr lang="en" sz="5300" b="1" dirty="0">
                <a:solidFill>
                  <a:schemeClr val="bg2"/>
                </a:solidFill>
                <a:latin typeface="Poppins" panose="00000500000000000000" pitchFamily="2" charset="0"/>
                <a:cs typeface="Poppins" panose="00000500000000000000" pitchFamily="2" charset="0"/>
              </a:rPr>
              <a:t>08</a:t>
            </a:r>
          </a:p>
        </p:txBody>
      </p:sp>
    </p:spTree>
    <p:extLst>
      <p:ext uri="{BB962C8B-B14F-4D97-AF65-F5344CB8AC3E}">
        <p14:creationId xmlns:p14="http://schemas.microsoft.com/office/powerpoint/2010/main" val="2310952507"/>
      </p:ext>
    </p:extLst>
  </p:cSld>
  <p:clrMapOvr>
    <a:masterClrMapping/>
  </p:clrMapOvr>
  <p:transition spd="slow">
    <p:cove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AAC6A2-139B-F58B-19CD-1FBC01C00E55}"/>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08A3B8DD-E904-6132-47E1-E374F5A62818}"/>
              </a:ext>
            </a:extLst>
          </p:cNvPr>
          <p:cNvSpPr txBox="1"/>
          <p:nvPr/>
        </p:nvSpPr>
        <p:spPr>
          <a:xfrm>
            <a:off x="4572000" y="1327777"/>
            <a:ext cx="1148161" cy="907941"/>
          </a:xfrm>
          <a:prstGeom prst="rect">
            <a:avLst/>
          </a:prstGeom>
          <a:noFill/>
        </p:spPr>
        <p:txBody>
          <a:bodyPr wrap="square">
            <a:spAutoFit/>
          </a:bodyPr>
          <a:lstStyle/>
          <a:p>
            <a:pPr marL="0" indent="0" algn="l"/>
            <a:r>
              <a:rPr lang="en" sz="5300" b="1" dirty="0">
                <a:solidFill>
                  <a:schemeClr val="bg2"/>
                </a:solidFill>
                <a:latin typeface="Poppins" panose="00000500000000000000" pitchFamily="2" charset="0"/>
                <a:cs typeface="Poppins" panose="00000500000000000000" pitchFamily="2" charset="0"/>
              </a:rPr>
              <a:t>08</a:t>
            </a:r>
          </a:p>
        </p:txBody>
      </p:sp>
      <p:sp>
        <p:nvSpPr>
          <p:cNvPr id="6" name="Google Shape;503;p39">
            <a:extLst>
              <a:ext uri="{FF2B5EF4-FFF2-40B4-BE49-F238E27FC236}">
                <a16:creationId xmlns:a16="http://schemas.microsoft.com/office/drawing/2014/main" id="{D5E91861-73DD-CB8A-3734-B23C4023D8B7}"/>
              </a:ext>
            </a:extLst>
          </p:cNvPr>
          <p:cNvSpPr txBox="1">
            <a:spLocks noGrp="1"/>
          </p:cNvSpPr>
          <p:nvPr>
            <p:ph type="title"/>
          </p:nvPr>
        </p:nvSpPr>
        <p:spPr>
          <a:xfrm>
            <a:off x="717532" y="1327777"/>
            <a:ext cx="5002629" cy="15114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4300" dirty="0">
                <a:latin typeface="Lexend" panose="020B0604020202020204" charset="0"/>
              </a:rPr>
              <a:t>Quản </a:t>
            </a:r>
            <a:r>
              <a:rPr lang="en-US" sz="4300" dirty="0" err="1">
                <a:latin typeface="Lexend" panose="020B0604020202020204" charset="0"/>
              </a:rPr>
              <a:t>lý</a:t>
            </a:r>
            <a:endParaRPr sz="4300" dirty="0">
              <a:latin typeface="Lexend" panose="020B0604020202020204" charset="0"/>
            </a:endParaRPr>
          </a:p>
        </p:txBody>
      </p:sp>
      <p:pic>
        <p:nvPicPr>
          <p:cNvPr id="7" name="Picture 2" descr="Trường đại học Duy Tân - Hiệp hội Doanh nghiệp Phần mềm Đà Nẵng">
            <a:extLst>
              <a:ext uri="{FF2B5EF4-FFF2-40B4-BE49-F238E27FC236}">
                <a16:creationId xmlns:a16="http://schemas.microsoft.com/office/drawing/2014/main" id="{7248311E-A9AF-9BDD-DCCB-B50FFDFF938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11" y="-225358"/>
            <a:ext cx="1397345" cy="932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20063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32">
          <a:extLst>
            <a:ext uri="{FF2B5EF4-FFF2-40B4-BE49-F238E27FC236}">
              <a16:creationId xmlns:a16="http://schemas.microsoft.com/office/drawing/2014/main" id="{0C5ED76E-9CC6-4EF8-D2C5-4B1EB1013E55}"/>
            </a:ext>
          </a:extLst>
        </p:cNvPr>
        <p:cNvGrpSpPr/>
        <p:nvPr/>
      </p:nvGrpSpPr>
      <p:grpSpPr>
        <a:xfrm>
          <a:off x="0" y="0"/>
          <a:ext cx="0" cy="0"/>
          <a:chOff x="0" y="0"/>
          <a:chExt cx="0" cy="0"/>
        </a:xfrm>
      </p:grpSpPr>
      <p:sp>
        <p:nvSpPr>
          <p:cNvPr id="433" name="Google Shape;433;p36">
            <a:extLst>
              <a:ext uri="{FF2B5EF4-FFF2-40B4-BE49-F238E27FC236}">
                <a16:creationId xmlns:a16="http://schemas.microsoft.com/office/drawing/2014/main" id="{AA0DF4A1-5B82-2C61-979B-403A1E05808E}"/>
              </a:ext>
            </a:extLst>
          </p:cNvPr>
          <p:cNvSpPr txBox="1">
            <a:spLocks noGrp="1"/>
          </p:cNvSpPr>
          <p:nvPr>
            <p:ph type="title"/>
          </p:nvPr>
        </p:nvSpPr>
        <p:spPr>
          <a:xfrm>
            <a:off x="531264" y="37811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Lexend" panose="020B0604020202020204" charset="0"/>
              </a:rPr>
              <a:t>Mentor</a:t>
            </a:r>
            <a:endParaRPr dirty="0">
              <a:latin typeface="Lexend" panose="020B0604020202020204" charset="0"/>
            </a:endParaRPr>
          </a:p>
        </p:txBody>
      </p:sp>
      <p:sp>
        <p:nvSpPr>
          <p:cNvPr id="2" name="Google Shape;458;p37">
            <a:extLst>
              <a:ext uri="{FF2B5EF4-FFF2-40B4-BE49-F238E27FC236}">
                <a16:creationId xmlns:a16="http://schemas.microsoft.com/office/drawing/2014/main" id="{AE7C8038-A500-9FF0-EF5C-4DF1B8A5DF92}"/>
              </a:ext>
            </a:extLst>
          </p:cNvPr>
          <p:cNvSpPr txBox="1">
            <a:spLocks/>
          </p:cNvSpPr>
          <p:nvPr/>
        </p:nvSpPr>
        <p:spPr>
          <a:xfrm>
            <a:off x="4117403" y="1951602"/>
            <a:ext cx="3168059" cy="439079"/>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dirty="0">
                <a:solidFill>
                  <a:schemeClr val="bg2"/>
                </a:solidFill>
                <a:latin typeface="Lexend" panose="020B0604020202020204" charset="0"/>
              </a:rPr>
              <a:t>GVHD</a:t>
            </a:r>
            <a:r>
              <a:rPr lang="en-US" sz="2000" dirty="0">
                <a:latin typeface="Lexend" panose="020B0604020202020204" charset="0"/>
              </a:rPr>
              <a:t>: T.S Lê Tân</a:t>
            </a:r>
          </a:p>
        </p:txBody>
      </p:sp>
      <p:sp>
        <p:nvSpPr>
          <p:cNvPr id="3" name="Google Shape;458;p37">
            <a:extLst>
              <a:ext uri="{FF2B5EF4-FFF2-40B4-BE49-F238E27FC236}">
                <a16:creationId xmlns:a16="http://schemas.microsoft.com/office/drawing/2014/main" id="{CAC467FB-E43B-3CF9-7D26-448D68D139B4}"/>
              </a:ext>
            </a:extLst>
          </p:cNvPr>
          <p:cNvSpPr txBox="1">
            <a:spLocks/>
          </p:cNvSpPr>
          <p:nvPr/>
        </p:nvSpPr>
        <p:spPr>
          <a:xfrm>
            <a:off x="4117403" y="2080173"/>
            <a:ext cx="4677192" cy="1345294"/>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dirty="0" err="1">
                <a:solidFill>
                  <a:schemeClr val="tx1"/>
                </a:solidFill>
                <a:latin typeface="Lexend" panose="020B0604020202020204" charset="0"/>
              </a:rPr>
              <a:t>Giảng</a:t>
            </a:r>
            <a:r>
              <a:rPr lang="en-US" sz="2000" dirty="0">
                <a:solidFill>
                  <a:schemeClr val="tx1"/>
                </a:solidFill>
                <a:latin typeface="Lexend" panose="020B0604020202020204" charset="0"/>
              </a:rPr>
              <a:t> </a:t>
            </a:r>
            <a:r>
              <a:rPr lang="en-US" sz="2000" dirty="0" err="1">
                <a:solidFill>
                  <a:schemeClr val="tx1"/>
                </a:solidFill>
                <a:latin typeface="Lexend" panose="020B0604020202020204" charset="0"/>
              </a:rPr>
              <a:t>viên</a:t>
            </a:r>
            <a:r>
              <a:rPr lang="en-US" sz="2000" dirty="0">
                <a:solidFill>
                  <a:schemeClr val="tx1"/>
                </a:solidFill>
                <a:latin typeface="Lexend" panose="020B0604020202020204" charset="0"/>
              </a:rPr>
              <a:t> khoa CNTT - ĐH Duy Tân</a:t>
            </a:r>
            <a:br>
              <a:rPr lang="en-US" sz="2000" dirty="0">
                <a:solidFill>
                  <a:schemeClr val="tx1"/>
                </a:solidFill>
                <a:latin typeface="Lexend" panose="020B0604020202020204" charset="0"/>
              </a:rPr>
            </a:br>
            <a:r>
              <a:rPr lang="en-US" sz="1800" dirty="0">
                <a:effectLst/>
                <a:latin typeface="Lexend" panose="020B0604020202020204" charset="0"/>
                <a:ea typeface="Calibri" panose="020F0502020204030204" pitchFamily="34" charset="0"/>
                <a:cs typeface="Times New Roman" panose="02020603050405020304" pitchFamily="18" charset="0"/>
              </a:rPr>
              <a:t>Email: ltan@vku.udn.vn</a:t>
            </a:r>
          </a:p>
          <a:p>
            <a:endParaRPr lang="en-US" sz="2000" dirty="0">
              <a:solidFill>
                <a:schemeClr val="tx1"/>
              </a:solidFill>
              <a:latin typeface="Lexend" panose="020B0604020202020204" charset="0"/>
            </a:endParaRPr>
          </a:p>
        </p:txBody>
      </p:sp>
      <p:pic>
        <p:nvPicPr>
          <p:cNvPr id="7" name="Picture 6">
            <a:extLst>
              <a:ext uri="{FF2B5EF4-FFF2-40B4-BE49-F238E27FC236}">
                <a16:creationId xmlns:a16="http://schemas.microsoft.com/office/drawing/2014/main" id="{62B90C30-4E5F-B003-7965-467D50116BA3}"/>
              </a:ext>
            </a:extLst>
          </p:cNvPr>
          <p:cNvPicPr>
            <a:picLocks noChangeAspect="1"/>
          </p:cNvPicPr>
          <p:nvPr/>
        </p:nvPicPr>
        <p:blipFill>
          <a:blip r:embed="rId3"/>
          <a:stretch>
            <a:fillRect/>
          </a:stretch>
        </p:blipFill>
        <p:spPr>
          <a:xfrm>
            <a:off x="452371" y="1274638"/>
            <a:ext cx="3545567" cy="2903351"/>
          </a:xfrm>
          <a:prstGeom prst="rect">
            <a:avLst/>
          </a:prstGeom>
        </p:spPr>
      </p:pic>
    </p:spTree>
    <p:extLst>
      <p:ext uri="{BB962C8B-B14F-4D97-AF65-F5344CB8AC3E}">
        <p14:creationId xmlns:p14="http://schemas.microsoft.com/office/powerpoint/2010/main" val="18183349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B005DEE-6F1E-E049-3EC4-E5DA9EE27C68}"/>
              </a:ext>
            </a:extLst>
          </p:cNvPr>
          <p:cNvPicPr>
            <a:picLocks noChangeAspect="1"/>
          </p:cNvPicPr>
          <p:nvPr/>
        </p:nvPicPr>
        <p:blipFill>
          <a:blip r:embed="rId3"/>
          <a:stretch>
            <a:fillRect/>
          </a:stretch>
        </p:blipFill>
        <p:spPr>
          <a:xfrm>
            <a:off x="191728" y="201220"/>
            <a:ext cx="8642555" cy="4741059"/>
          </a:xfrm>
          <a:prstGeom prst="rect">
            <a:avLst/>
          </a:prstGeom>
        </p:spPr>
      </p:pic>
    </p:spTree>
    <p:extLst>
      <p:ext uri="{BB962C8B-B14F-4D97-AF65-F5344CB8AC3E}">
        <p14:creationId xmlns:p14="http://schemas.microsoft.com/office/powerpoint/2010/main" val="18636944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D465E5-549D-1D3D-0CD1-8EE54F4BA158}"/>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B5DF94E0-BAC6-F29B-0DED-5CF6C4DB247B}"/>
              </a:ext>
            </a:extLst>
          </p:cNvPr>
          <p:cNvPicPr>
            <a:picLocks noChangeAspect="1"/>
          </p:cNvPicPr>
          <p:nvPr/>
        </p:nvPicPr>
        <p:blipFill>
          <a:blip r:embed="rId3"/>
          <a:stretch>
            <a:fillRect/>
          </a:stretch>
        </p:blipFill>
        <p:spPr>
          <a:xfrm>
            <a:off x="147483" y="551168"/>
            <a:ext cx="8724789" cy="3799606"/>
          </a:xfrm>
          <a:prstGeom prst="rect">
            <a:avLst/>
          </a:prstGeom>
        </p:spPr>
      </p:pic>
    </p:spTree>
    <p:extLst>
      <p:ext uri="{BB962C8B-B14F-4D97-AF65-F5344CB8AC3E}">
        <p14:creationId xmlns:p14="http://schemas.microsoft.com/office/powerpoint/2010/main" val="181859040"/>
      </p:ext>
    </p:extLst>
  </p:cSld>
  <p:clrMapOvr>
    <a:masterClrMapping/>
  </p:clrMapOvr>
  <p:transition spd="slow">
    <p:cove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5AEA74-E01E-3FA0-CCEA-9464A46C157D}"/>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A4536D0C-7740-8233-C94F-B8BBE3B18419}"/>
              </a:ext>
            </a:extLst>
          </p:cNvPr>
          <p:cNvPicPr>
            <a:picLocks noChangeAspect="1"/>
          </p:cNvPicPr>
          <p:nvPr/>
        </p:nvPicPr>
        <p:blipFill>
          <a:blip r:embed="rId3"/>
          <a:stretch>
            <a:fillRect/>
          </a:stretch>
        </p:blipFill>
        <p:spPr>
          <a:xfrm>
            <a:off x="283665" y="313489"/>
            <a:ext cx="8576669" cy="4516521"/>
          </a:xfrm>
          <a:prstGeom prst="rect">
            <a:avLst/>
          </a:prstGeom>
        </p:spPr>
      </p:pic>
    </p:spTree>
    <p:extLst>
      <p:ext uri="{BB962C8B-B14F-4D97-AF65-F5344CB8AC3E}">
        <p14:creationId xmlns:p14="http://schemas.microsoft.com/office/powerpoint/2010/main" val="1260978585"/>
      </p:ext>
    </p:extLst>
  </p:cSld>
  <p:clrMapOvr>
    <a:masterClrMapping/>
  </p:clrMapOvr>
  <p:transition spd="slow">
    <p:cove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553831-518C-C38A-B5DD-F696CFEA05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C234B82-929A-547D-F9AD-81250386A483}"/>
              </a:ext>
            </a:extLst>
          </p:cNvPr>
          <p:cNvSpPr>
            <a:spLocks noGrp="1"/>
          </p:cNvSpPr>
          <p:nvPr>
            <p:ph type="title"/>
          </p:nvPr>
        </p:nvSpPr>
        <p:spPr/>
        <p:txBody>
          <a:bodyPr/>
          <a:lstStyle/>
          <a:p>
            <a:r>
              <a:rPr lang="en-US" dirty="0">
                <a:latin typeface="Lexend" panose="020B0604020202020204" charset="0"/>
              </a:rPr>
              <a:t>Công </a:t>
            </a:r>
            <a:r>
              <a:rPr lang="en-US" dirty="0" err="1">
                <a:latin typeface="Lexend" panose="020B0604020202020204" charset="0"/>
              </a:rPr>
              <a:t>nghệ</a:t>
            </a:r>
            <a:endParaRPr lang="en-US" dirty="0">
              <a:latin typeface="Lexend" panose="020B0604020202020204" charset="0"/>
            </a:endParaRPr>
          </a:p>
        </p:txBody>
      </p:sp>
      <p:pic>
        <p:nvPicPr>
          <p:cNvPr id="7174" name="Picture 6" descr="About spring framework in java top">
            <a:extLst>
              <a:ext uri="{FF2B5EF4-FFF2-40B4-BE49-F238E27FC236}">
                <a16:creationId xmlns:a16="http://schemas.microsoft.com/office/drawing/2014/main" id="{AE18955D-DA69-1763-4E15-74FE7A1765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9303" y="1710599"/>
            <a:ext cx="2480733" cy="638272"/>
          </a:xfrm>
          <a:prstGeom prst="rect">
            <a:avLst/>
          </a:prstGeom>
          <a:noFill/>
          <a:extLst>
            <a:ext uri="{909E8E84-426E-40DD-AFC4-6F175D3DCCD1}">
              <a14:hiddenFill xmlns:a14="http://schemas.microsoft.com/office/drawing/2010/main">
                <a:solidFill>
                  <a:srgbClr val="FFFFFF"/>
                </a:solidFill>
              </a14:hiddenFill>
            </a:ext>
          </a:extLst>
        </p:spPr>
      </p:pic>
      <p:pic>
        <p:nvPicPr>
          <p:cNvPr id="7178" name="Picture 10" descr="Reactjs logo - Social media &amp; Logos Icons">
            <a:extLst>
              <a:ext uri="{FF2B5EF4-FFF2-40B4-BE49-F238E27FC236}">
                <a16:creationId xmlns:a16="http://schemas.microsoft.com/office/drawing/2014/main" id="{1A09DA52-1C43-6F91-21F0-A7403DF8DA7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78073" y="3041746"/>
            <a:ext cx="2726267" cy="1363134"/>
          </a:xfrm>
          <a:prstGeom prst="rect">
            <a:avLst/>
          </a:prstGeom>
          <a:noFill/>
          <a:extLst>
            <a:ext uri="{909E8E84-426E-40DD-AFC4-6F175D3DCCD1}">
              <a14:hiddenFill xmlns:a14="http://schemas.microsoft.com/office/drawing/2010/main">
                <a:solidFill>
                  <a:srgbClr val="FFFFFF"/>
                </a:solidFill>
              </a14:hiddenFill>
            </a:ext>
          </a:extLst>
        </p:spPr>
      </p:pic>
      <p:pic>
        <p:nvPicPr>
          <p:cNvPr id="7182" name="Picture 14" descr="MySQL - Download">
            <a:extLst>
              <a:ext uri="{FF2B5EF4-FFF2-40B4-BE49-F238E27FC236}">
                <a16:creationId xmlns:a16="http://schemas.microsoft.com/office/drawing/2014/main" id="{49C9F4F4-B006-EEBB-F165-8797C10952A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45705" y="1209110"/>
            <a:ext cx="1464735" cy="146473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AC48CDC7-B0BD-8A54-9DC1-33D697F1B5B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19443" y="3328653"/>
            <a:ext cx="1484114" cy="9077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6672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74"/>
                                        </p:tgtEl>
                                        <p:attrNameLst>
                                          <p:attrName>style.visibility</p:attrName>
                                        </p:attrNameLst>
                                      </p:cBhvr>
                                      <p:to>
                                        <p:strVal val="visible"/>
                                      </p:to>
                                    </p:set>
                                    <p:animEffect transition="in" filter="fade">
                                      <p:cBhvr>
                                        <p:cTn id="7" dur="500"/>
                                        <p:tgtEl>
                                          <p:spTgt spid="717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182"/>
                                        </p:tgtEl>
                                        <p:attrNameLst>
                                          <p:attrName>style.visibility</p:attrName>
                                        </p:attrNameLst>
                                      </p:cBhvr>
                                      <p:to>
                                        <p:strVal val="visible"/>
                                      </p:to>
                                    </p:set>
                                    <p:animEffect transition="in" filter="fade">
                                      <p:cBhvr>
                                        <p:cTn id="12" dur="500"/>
                                        <p:tgtEl>
                                          <p:spTgt spid="718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52"/>
                                        </p:tgtEl>
                                        <p:attrNameLst>
                                          <p:attrName>style.visibility</p:attrName>
                                        </p:attrNameLst>
                                      </p:cBhvr>
                                      <p:to>
                                        <p:strVal val="visible"/>
                                      </p:to>
                                    </p:set>
                                    <p:animEffect transition="in" filter="fade">
                                      <p:cBhvr>
                                        <p:cTn id="17" dur="500"/>
                                        <p:tgtEl>
                                          <p:spTgt spid="205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178"/>
                                        </p:tgtEl>
                                        <p:attrNameLst>
                                          <p:attrName>style.visibility</p:attrName>
                                        </p:attrNameLst>
                                      </p:cBhvr>
                                      <p:to>
                                        <p:strVal val="visible"/>
                                      </p:to>
                                    </p:set>
                                    <p:animEffect transition="in" filter="fade">
                                      <p:cBhvr>
                                        <p:cTn id="22" dur="500"/>
                                        <p:tgtEl>
                                          <p:spTgt spid="71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728FCE-0E23-ADFD-6A8D-B3E90756F00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45780E-71B6-1FC3-F81B-6DB04161AE77}"/>
              </a:ext>
            </a:extLst>
          </p:cNvPr>
          <p:cNvSpPr>
            <a:spLocks noGrp="1"/>
          </p:cNvSpPr>
          <p:nvPr>
            <p:ph type="title"/>
          </p:nvPr>
        </p:nvSpPr>
        <p:spPr/>
        <p:txBody>
          <a:bodyPr/>
          <a:lstStyle/>
          <a:p>
            <a:r>
              <a:rPr lang="en-US" dirty="0">
                <a:latin typeface="Lexend" panose="020B0604020202020204" charset="0"/>
              </a:rPr>
              <a:t>Công </a:t>
            </a:r>
            <a:r>
              <a:rPr lang="en-US" dirty="0" err="1">
                <a:latin typeface="Lexend" panose="020B0604020202020204" charset="0"/>
              </a:rPr>
              <a:t>cụ</a:t>
            </a:r>
            <a:endParaRPr lang="en-US" dirty="0">
              <a:latin typeface="Lexend" panose="020B0604020202020204" charset="0"/>
            </a:endParaRPr>
          </a:p>
        </p:txBody>
      </p:sp>
      <p:pic>
        <p:nvPicPr>
          <p:cNvPr id="7184" name="Picture 16" descr="GitHub">
            <a:extLst>
              <a:ext uri="{FF2B5EF4-FFF2-40B4-BE49-F238E27FC236}">
                <a16:creationId xmlns:a16="http://schemas.microsoft.com/office/drawing/2014/main" id="{959DC6D4-CE51-2C5C-24AF-4CB4FC634B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4169" y="1292026"/>
            <a:ext cx="3149600" cy="1167430"/>
          </a:xfrm>
          <a:prstGeom prst="rect">
            <a:avLst/>
          </a:prstGeom>
          <a:noFill/>
          <a:extLst>
            <a:ext uri="{909E8E84-426E-40DD-AFC4-6F175D3DCCD1}">
              <a14:hiddenFill xmlns:a14="http://schemas.microsoft.com/office/drawing/2010/main">
                <a:solidFill>
                  <a:srgbClr val="FFFFFF"/>
                </a:solidFill>
              </a14:hiddenFill>
            </a:ext>
          </a:extLst>
        </p:spPr>
      </p:pic>
      <p:pic>
        <p:nvPicPr>
          <p:cNvPr id="7196" name="Picture 28" descr="Icon request: fa-vscode · Issue #13413 · FortAwesome/Font-Awesome · GitHub">
            <a:extLst>
              <a:ext uri="{FF2B5EF4-FFF2-40B4-BE49-F238E27FC236}">
                <a16:creationId xmlns:a16="http://schemas.microsoft.com/office/drawing/2014/main" id="{625C611B-11D3-4DE7-33A0-E32077B0575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17960" y="1057221"/>
            <a:ext cx="1514529" cy="151452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EA7A81FE-3AA6-06CA-A779-F67FB9BD250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79579" y="3075747"/>
            <a:ext cx="4558213" cy="1383373"/>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504;p39">
            <a:extLst>
              <a:ext uri="{FF2B5EF4-FFF2-40B4-BE49-F238E27FC236}">
                <a16:creationId xmlns:a16="http://schemas.microsoft.com/office/drawing/2014/main" id="{8384909C-3B7E-39BE-BCB8-34C5F070F7A7}"/>
              </a:ext>
            </a:extLst>
          </p:cNvPr>
          <p:cNvSpPr txBox="1">
            <a:spLocks/>
          </p:cNvSpPr>
          <p:nvPr/>
        </p:nvSpPr>
        <p:spPr>
          <a:xfrm>
            <a:off x="-1652100" y="1233032"/>
            <a:ext cx="1652100" cy="9159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5400" dirty="0">
                <a:solidFill>
                  <a:schemeClr val="bg2"/>
                </a:solidFill>
                <a:latin typeface="Lexend" panose="020B0604020202020204" charset="0"/>
              </a:rPr>
              <a:t>09</a:t>
            </a:r>
          </a:p>
        </p:txBody>
      </p:sp>
    </p:spTree>
    <p:extLst>
      <p:ext uri="{BB962C8B-B14F-4D97-AF65-F5344CB8AC3E}">
        <p14:creationId xmlns:p14="http://schemas.microsoft.com/office/powerpoint/2010/main" val="96893734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84"/>
                                        </p:tgtEl>
                                        <p:attrNameLst>
                                          <p:attrName>style.visibility</p:attrName>
                                        </p:attrNameLst>
                                      </p:cBhvr>
                                      <p:to>
                                        <p:strVal val="visible"/>
                                      </p:to>
                                    </p:set>
                                    <p:animEffect transition="in" filter="fade">
                                      <p:cBhvr>
                                        <p:cTn id="7" dur="500"/>
                                        <p:tgtEl>
                                          <p:spTgt spid="718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196"/>
                                        </p:tgtEl>
                                        <p:attrNameLst>
                                          <p:attrName>style.visibility</p:attrName>
                                        </p:attrNameLst>
                                      </p:cBhvr>
                                      <p:to>
                                        <p:strVal val="visible"/>
                                      </p:to>
                                    </p:set>
                                    <p:animEffect transition="in" filter="fade">
                                      <p:cBhvr>
                                        <p:cTn id="12" dur="500"/>
                                        <p:tgtEl>
                                          <p:spTgt spid="719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26"/>
                                        </p:tgtEl>
                                        <p:attrNameLst>
                                          <p:attrName>style.visibility</p:attrName>
                                        </p:attrNameLst>
                                      </p:cBhvr>
                                      <p:to>
                                        <p:strVal val="visible"/>
                                      </p:to>
                                    </p:set>
                                    <p:animEffect transition="in" filter="fade">
                                      <p:cBhvr>
                                        <p:cTn id="1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02">
          <a:extLst>
            <a:ext uri="{FF2B5EF4-FFF2-40B4-BE49-F238E27FC236}">
              <a16:creationId xmlns:a16="http://schemas.microsoft.com/office/drawing/2014/main" id="{E739DCDB-E2A4-4A52-8C15-1E222CF2116F}"/>
            </a:ext>
          </a:extLst>
        </p:cNvPr>
        <p:cNvGrpSpPr/>
        <p:nvPr/>
      </p:nvGrpSpPr>
      <p:grpSpPr>
        <a:xfrm>
          <a:off x="0" y="0"/>
          <a:ext cx="0" cy="0"/>
          <a:chOff x="0" y="0"/>
          <a:chExt cx="0" cy="0"/>
        </a:xfrm>
      </p:grpSpPr>
      <p:sp>
        <p:nvSpPr>
          <p:cNvPr id="503" name="Google Shape;503;p39">
            <a:extLst>
              <a:ext uri="{FF2B5EF4-FFF2-40B4-BE49-F238E27FC236}">
                <a16:creationId xmlns:a16="http://schemas.microsoft.com/office/drawing/2014/main" id="{519F5B5E-BA84-41E4-6631-4E5D87445632}"/>
              </a:ext>
            </a:extLst>
          </p:cNvPr>
          <p:cNvSpPr txBox="1">
            <a:spLocks noGrp="1"/>
          </p:cNvSpPr>
          <p:nvPr>
            <p:ph type="title"/>
          </p:nvPr>
        </p:nvSpPr>
        <p:spPr>
          <a:xfrm>
            <a:off x="3494600" y="1360066"/>
            <a:ext cx="5002629"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latin typeface="Lexend" panose="020B0604020202020204" charset="0"/>
              </a:rPr>
              <a:t>Reflection</a:t>
            </a:r>
            <a:endParaRPr dirty="0">
              <a:latin typeface="Lexend" panose="020B0604020202020204" charset="0"/>
            </a:endParaRPr>
          </a:p>
        </p:txBody>
      </p:sp>
      <p:sp>
        <p:nvSpPr>
          <p:cNvPr id="504" name="Google Shape;504;p39">
            <a:extLst>
              <a:ext uri="{FF2B5EF4-FFF2-40B4-BE49-F238E27FC236}">
                <a16:creationId xmlns:a16="http://schemas.microsoft.com/office/drawing/2014/main" id="{E91D113E-8612-EBD4-B724-82C20D6B7AFD}"/>
              </a:ext>
            </a:extLst>
          </p:cNvPr>
          <p:cNvSpPr txBox="1">
            <a:spLocks noGrp="1"/>
          </p:cNvSpPr>
          <p:nvPr>
            <p:ph type="title" idx="2"/>
          </p:nvPr>
        </p:nvSpPr>
        <p:spPr>
          <a:xfrm>
            <a:off x="3494600" y="1199866"/>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09</a:t>
            </a:r>
            <a:endParaRPr dirty="0"/>
          </a:p>
        </p:txBody>
      </p:sp>
      <p:pic>
        <p:nvPicPr>
          <p:cNvPr id="1026" name="Picture 2" descr="Trường đại học Duy Tân - Hiệp hội Doanh nghiệp Phần mềm Đà Nẵng">
            <a:extLst>
              <a:ext uri="{FF2B5EF4-FFF2-40B4-BE49-F238E27FC236}">
                <a16:creationId xmlns:a16="http://schemas.microsoft.com/office/drawing/2014/main" id="{7633216A-8272-75FE-D77B-D3BCC54B80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73655" y="-250758"/>
            <a:ext cx="1397345" cy="932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2191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57217-6C88-F9F1-5BAC-10632EEA7916}"/>
              </a:ext>
            </a:extLst>
          </p:cNvPr>
          <p:cNvSpPr>
            <a:spLocks noGrp="1"/>
          </p:cNvSpPr>
          <p:nvPr>
            <p:ph type="title"/>
          </p:nvPr>
        </p:nvSpPr>
        <p:spPr/>
        <p:txBody>
          <a:bodyPr/>
          <a:lstStyle/>
          <a:p>
            <a:r>
              <a:rPr lang="en-US" dirty="0" err="1">
                <a:latin typeface="Lexend" panose="020B0604020202020204" charset="0"/>
              </a:rPr>
              <a:t>Thuận</a:t>
            </a:r>
            <a:r>
              <a:rPr lang="en-US" dirty="0">
                <a:latin typeface="Lexend" panose="020B0604020202020204" charset="0"/>
              </a:rPr>
              <a:t> </a:t>
            </a:r>
            <a:r>
              <a:rPr lang="en-US" dirty="0" err="1">
                <a:latin typeface="Lexend" panose="020B0604020202020204" charset="0"/>
              </a:rPr>
              <a:t>lợi</a:t>
            </a:r>
            <a:endParaRPr lang="en-US" dirty="0">
              <a:latin typeface="Lexend" panose="020B0604020202020204" charset="0"/>
            </a:endParaRPr>
          </a:p>
        </p:txBody>
      </p:sp>
      <p:sp>
        <p:nvSpPr>
          <p:cNvPr id="4" name="TextBox 3">
            <a:extLst>
              <a:ext uri="{FF2B5EF4-FFF2-40B4-BE49-F238E27FC236}">
                <a16:creationId xmlns:a16="http://schemas.microsoft.com/office/drawing/2014/main" id="{E771CFC7-EA54-DFDA-7BF0-4633AA24DD57}"/>
              </a:ext>
            </a:extLst>
          </p:cNvPr>
          <p:cNvSpPr txBox="1"/>
          <p:nvPr/>
        </p:nvSpPr>
        <p:spPr>
          <a:xfrm>
            <a:off x="828581" y="1485421"/>
            <a:ext cx="7595419" cy="2808461"/>
          </a:xfrm>
          <a:prstGeom prst="rect">
            <a:avLst/>
          </a:prstGeom>
          <a:noFill/>
        </p:spPr>
        <p:txBody>
          <a:bodyPr wrap="square">
            <a:spAutoFit/>
          </a:bodyPr>
          <a:lstStyle/>
          <a:p>
            <a:pPr marL="342900" marR="0" lvl="0" indent="-342900">
              <a:lnSpc>
                <a:spcPct val="150000"/>
              </a:lnSpc>
              <a:buFont typeface="Times New Roman" panose="02020603050405020304" pitchFamily="18" charset="0"/>
              <a:buChar char="-"/>
            </a:pPr>
            <a:r>
              <a:rPr lang="en-US" sz="2000" dirty="0" err="1">
                <a:effectLst/>
                <a:latin typeface="Lexend" panose="020B0604020202020204" charset="0"/>
                <a:ea typeface="Calibri" panose="020F0502020204030204" pitchFamily="34" charset="0"/>
                <a:cs typeface="Times New Roman" panose="02020603050405020304" pitchFamily="18" charset="0"/>
              </a:rPr>
              <a:t>Thực</a:t>
            </a:r>
            <a:r>
              <a:rPr lang="en-US" sz="2000" dirty="0">
                <a:effectLst/>
                <a:latin typeface="Lexend" panose="020B0604020202020204" charset="0"/>
                <a:ea typeface="Calibri" panose="020F0502020204030204" pitchFamily="34" charset="0"/>
                <a:cs typeface="Times New Roman" panose="02020603050405020304" pitchFamily="18" charset="0"/>
              </a:rPr>
              <a:t> </a:t>
            </a:r>
            <a:r>
              <a:rPr lang="en-US" sz="2000" dirty="0" err="1">
                <a:effectLst/>
                <a:latin typeface="Lexend" panose="020B0604020202020204" charset="0"/>
                <a:ea typeface="Calibri" panose="020F0502020204030204" pitchFamily="34" charset="0"/>
                <a:cs typeface="Times New Roman" panose="02020603050405020304" pitchFamily="18" charset="0"/>
              </a:rPr>
              <a:t>hiện</a:t>
            </a:r>
            <a:r>
              <a:rPr lang="en-US" sz="2000" dirty="0">
                <a:effectLst/>
                <a:latin typeface="Lexend" panose="020B0604020202020204" charset="0"/>
                <a:ea typeface="Calibri" panose="020F0502020204030204" pitchFamily="34" charset="0"/>
                <a:cs typeface="Times New Roman" panose="02020603050405020304" pitchFamily="18" charset="0"/>
              </a:rPr>
              <a:t> </a:t>
            </a:r>
            <a:r>
              <a:rPr lang="en-US" sz="2000" dirty="0" err="1">
                <a:effectLst/>
                <a:latin typeface="Lexend" panose="020B0604020202020204" charset="0"/>
                <a:ea typeface="Calibri" panose="020F0502020204030204" pitchFamily="34" charset="0"/>
                <a:cs typeface="Times New Roman" panose="02020603050405020304" pitchFamily="18" charset="0"/>
              </a:rPr>
              <a:t>tốt</a:t>
            </a:r>
            <a:r>
              <a:rPr lang="en-US" sz="2000" dirty="0">
                <a:effectLst/>
                <a:latin typeface="Lexend" panose="020B0604020202020204" charset="0"/>
                <a:ea typeface="Calibri" panose="020F0502020204030204" pitchFamily="34" charset="0"/>
                <a:cs typeface="Times New Roman" panose="02020603050405020304" pitchFamily="18" charset="0"/>
              </a:rPr>
              <a:t> </a:t>
            </a:r>
            <a:r>
              <a:rPr lang="en-US" sz="2000" dirty="0" err="1">
                <a:effectLst/>
                <a:latin typeface="Lexend" panose="020B0604020202020204" charset="0"/>
                <a:ea typeface="Calibri" panose="020F0502020204030204" pitchFamily="34" charset="0"/>
                <a:cs typeface="Times New Roman" panose="02020603050405020304" pitchFamily="18" charset="0"/>
              </a:rPr>
              <a:t>về</a:t>
            </a:r>
            <a:r>
              <a:rPr lang="en-US" sz="2000" dirty="0">
                <a:effectLst/>
                <a:latin typeface="Lexend" panose="020B0604020202020204" charset="0"/>
                <a:ea typeface="Calibri" panose="020F0502020204030204" pitchFamily="34" charset="0"/>
                <a:cs typeface="Times New Roman" panose="02020603050405020304" pitchFamily="18" charset="0"/>
              </a:rPr>
              <a:t> </a:t>
            </a:r>
            <a:r>
              <a:rPr lang="en-US" sz="2000" dirty="0" err="1">
                <a:effectLst/>
                <a:latin typeface="Lexend" panose="020B0604020202020204" charset="0"/>
                <a:ea typeface="Calibri" panose="020F0502020204030204" pitchFamily="34" charset="0"/>
                <a:cs typeface="Times New Roman" panose="02020603050405020304" pitchFamily="18" charset="0"/>
              </a:rPr>
              <a:t>phạm</a:t>
            </a:r>
            <a:r>
              <a:rPr lang="en-US" sz="2000" dirty="0">
                <a:effectLst/>
                <a:latin typeface="Lexend" panose="020B0604020202020204" charset="0"/>
                <a:ea typeface="Calibri" panose="020F0502020204030204" pitchFamily="34" charset="0"/>
                <a:cs typeface="Times New Roman" panose="02020603050405020304" pitchFamily="18" charset="0"/>
              </a:rPr>
              <a:t> vi, </a:t>
            </a:r>
            <a:r>
              <a:rPr lang="en-US" sz="2000" dirty="0" err="1">
                <a:effectLst/>
                <a:latin typeface="Lexend" panose="020B0604020202020204" charset="0"/>
                <a:ea typeface="Calibri" panose="020F0502020204030204" pitchFamily="34" charset="0"/>
                <a:cs typeface="Times New Roman" panose="02020603050405020304" pitchFamily="18" charset="0"/>
              </a:rPr>
              <a:t>mục</a:t>
            </a:r>
            <a:r>
              <a:rPr lang="en-US" sz="2000" dirty="0">
                <a:effectLst/>
                <a:latin typeface="Lexend" panose="020B0604020202020204" charset="0"/>
                <a:ea typeface="Calibri" panose="020F0502020204030204" pitchFamily="34" charset="0"/>
                <a:cs typeface="Times New Roman" panose="02020603050405020304" pitchFamily="18" charset="0"/>
              </a:rPr>
              <a:t> </a:t>
            </a:r>
            <a:r>
              <a:rPr lang="en-US" sz="2000" dirty="0" err="1">
                <a:effectLst/>
                <a:latin typeface="Lexend" panose="020B0604020202020204" charset="0"/>
                <a:ea typeface="Calibri" panose="020F0502020204030204" pitchFamily="34" charset="0"/>
                <a:cs typeface="Times New Roman" panose="02020603050405020304" pitchFamily="18" charset="0"/>
              </a:rPr>
              <a:t>tiêu</a:t>
            </a:r>
            <a:r>
              <a:rPr lang="en-US" sz="2000" dirty="0">
                <a:effectLst/>
                <a:latin typeface="Lexend" panose="020B0604020202020204" charset="0"/>
                <a:ea typeface="Calibri" panose="020F0502020204030204" pitchFamily="34" charset="0"/>
                <a:cs typeface="Times New Roman" panose="02020603050405020304" pitchFamily="18" charset="0"/>
              </a:rPr>
              <a:t> </a:t>
            </a:r>
            <a:r>
              <a:rPr lang="en-US" sz="2000" dirty="0" err="1">
                <a:effectLst/>
                <a:latin typeface="Lexend" panose="020B0604020202020204" charset="0"/>
                <a:ea typeface="Calibri" panose="020F0502020204030204" pitchFamily="34" charset="0"/>
                <a:cs typeface="Times New Roman" panose="02020603050405020304" pitchFamily="18" charset="0"/>
              </a:rPr>
              <a:t>của</a:t>
            </a:r>
            <a:r>
              <a:rPr lang="en-US" sz="2000" dirty="0">
                <a:effectLst/>
                <a:latin typeface="Lexend" panose="020B0604020202020204" charset="0"/>
                <a:ea typeface="Calibri" panose="020F0502020204030204" pitchFamily="34" charset="0"/>
                <a:cs typeface="Times New Roman" panose="02020603050405020304" pitchFamily="18" charset="0"/>
              </a:rPr>
              <a:t> </a:t>
            </a:r>
            <a:r>
              <a:rPr lang="en-US" sz="2000" dirty="0" err="1">
                <a:effectLst/>
                <a:latin typeface="Lexend" panose="020B0604020202020204" charset="0"/>
                <a:ea typeface="Calibri" panose="020F0502020204030204" pitchFamily="34" charset="0"/>
                <a:cs typeface="Times New Roman" panose="02020603050405020304" pitchFamily="18" charset="0"/>
              </a:rPr>
              <a:t>dự</a:t>
            </a:r>
            <a:r>
              <a:rPr lang="en-US" sz="2000" dirty="0">
                <a:effectLst/>
                <a:latin typeface="Lexend" panose="020B0604020202020204" charset="0"/>
                <a:ea typeface="Calibri" panose="020F0502020204030204" pitchFamily="34" charset="0"/>
                <a:cs typeface="Times New Roman" panose="02020603050405020304" pitchFamily="18" charset="0"/>
              </a:rPr>
              <a:t> </a:t>
            </a:r>
            <a:r>
              <a:rPr lang="en-US" sz="2000" dirty="0" err="1">
                <a:effectLst/>
                <a:latin typeface="Lexend" panose="020B0604020202020204" charset="0"/>
                <a:ea typeface="Calibri" panose="020F0502020204030204" pitchFamily="34" charset="0"/>
                <a:cs typeface="Times New Roman" panose="02020603050405020304" pitchFamily="18" charset="0"/>
              </a:rPr>
              <a:t>án</a:t>
            </a:r>
            <a:br>
              <a:rPr lang="en-US" sz="2000" dirty="0">
                <a:effectLst/>
                <a:latin typeface="Lexend" panose="020B0604020202020204" charset="0"/>
                <a:ea typeface="Calibri" panose="020F0502020204030204" pitchFamily="34" charset="0"/>
                <a:cs typeface="Times New Roman" panose="02020603050405020304" pitchFamily="18" charset="0"/>
              </a:rPr>
            </a:br>
            <a:endParaRPr lang="en-US" sz="2000" dirty="0">
              <a:effectLst/>
              <a:latin typeface="Lexend" panose="020B0604020202020204" charset="0"/>
              <a:ea typeface="Calibri" panose="020F0502020204030204" pitchFamily="34" charset="0"/>
              <a:cs typeface="Times New Roman" panose="02020603050405020304" pitchFamily="18" charset="0"/>
            </a:endParaRPr>
          </a:p>
          <a:p>
            <a:pPr marL="342900" marR="0" lvl="0" indent="-342900">
              <a:lnSpc>
                <a:spcPct val="150000"/>
              </a:lnSpc>
              <a:buFont typeface="Times New Roman" panose="02020603050405020304" pitchFamily="18" charset="0"/>
              <a:buChar char="-"/>
            </a:pPr>
            <a:r>
              <a:rPr lang="en-US" sz="2000" dirty="0">
                <a:effectLst/>
                <a:latin typeface="Lexend" panose="020B0604020202020204" charset="0"/>
                <a:ea typeface="Calibri" panose="020F0502020204030204" pitchFamily="34" charset="0"/>
                <a:cs typeface="Times New Roman" panose="02020603050405020304" pitchFamily="18" charset="0"/>
              </a:rPr>
              <a:t>Hoàn </a:t>
            </a:r>
            <a:r>
              <a:rPr lang="en-US" sz="2000" dirty="0" err="1">
                <a:effectLst/>
                <a:latin typeface="Lexend" panose="020B0604020202020204" charset="0"/>
                <a:ea typeface="Calibri" panose="020F0502020204030204" pitchFamily="34" charset="0"/>
                <a:cs typeface="Times New Roman" panose="02020603050405020304" pitchFamily="18" charset="0"/>
              </a:rPr>
              <a:t>thành</a:t>
            </a:r>
            <a:r>
              <a:rPr lang="en-US" sz="2000" dirty="0">
                <a:effectLst/>
                <a:latin typeface="Lexend" panose="020B0604020202020204" charset="0"/>
                <a:ea typeface="Calibri" panose="020F0502020204030204" pitchFamily="34" charset="0"/>
                <a:cs typeface="Times New Roman" panose="02020603050405020304" pitchFamily="18" charset="0"/>
              </a:rPr>
              <a:t> </a:t>
            </a:r>
            <a:r>
              <a:rPr lang="en-US" sz="2000" dirty="0" err="1">
                <a:effectLst/>
                <a:latin typeface="Lexend" panose="020B0604020202020204" charset="0"/>
                <a:ea typeface="Calibri" panose="020F0502020204030204" pitchFamily="34" charset="0"/>
                <a:cs typeface="Times New Roman" panose="02020603050405020304" pitchFamily="18" charset="0"/>
              </a:rPr>
              <a:t>công</a:t>
            </a:r>
            <a:r>
              <a:rPr lang="en-US" sz="2000" dirty="0">
                <a:effectLst/>
                <a:latin typeface="Lexend" panose="020B0604020202020204" charset="0"/>
                <a:ea typeface="Calibri" panose="020F0502020204030204" pitchFamily="34" charset="0"/>
                <a:cs typeface="Times New Roman" panose="02020603050405020304" pitchFamily="18" charset="0"/>
              </a:rPr>
              <a:t> </a:t>
            </a:r>
            <a:r>
              <a:rPr lang="en-US" sz="2000" dirty="0" err="1">
                <a:effectLst/>
                <a:latin typeface="Lexend" panose="020B0604020202020204" charset="0"/>
                <a:ea typeface="Calibri" panose="020F0502020204030204" pitchFamily="34" charset="0"/>
                <a:cs typeface="Times New Roman" panose="02020603050405020304" pitchFamily="18" charset="0"/>
              </a:rPr>
              <a:t>việc</a:t>
            </a:r>
            <a:r>
              <a:rPr lang="en-US" sz="2000" dirty="0">
                <a:effectLst/>
                <a:latin typeface="Lexend" panose="020B0604020202020204" charset="0"/>
                <a:ea typeface="Calibri" panose="020F0502020204030204" pitchFamily="34" charset="0"/>
                <a:cs typeface="Times New Roman" panose="02020603050405020304" pitchFamily="18" charset="0"/>
              </a:rPr>
              <a:t> </a:t>
            </a:r>
            <a:r>
              <a:rPr lang="en-US" sz="2000" dirty="0" err="1">
                <a:effectLst/>
                <a:latin typeface="Lexend" panose="020B0604020202020204" charset="0"/>
                <a:ea typeface="Calibri" panose="020F0502020204030204" pitchFamily="34" charset="0"/>
                <a:cs typeface="Times New Roman" panose="02020603050405020304" pitchFamily="18" charset="0"/>
              </a:rPr>
              <a:t>với</a:t>
            </a:r>
            <a:r>
              <a:rPr lang="en-US" sz="2000" dirty="0">
                <a:effectLst/>
                <a:latin typeface="Lexend" panose="020B0604020202020204" charset="0"/>
                <a:ea typeface="Calibri" panose="020F0502020204030204" pitchFamily="34" charset="0"/>
                <a:cs typeface="Times New Roman" panose="02020603050405020304" pitchFamily="18" charset="0"/>
              </a:rPr>
              <a:t> </a:t>
            </a:r>
            <a:r>
              <a:rPr lang="en-US" sz="2000" dirty="0" err="1">
                <a:effectLst/>
                <a:latin typeface="Lexend" panose="020B0604020202020204" charset="0"/>
                <a:ea typeface="Calibri" panose="020F0502020204030204" pitchFamily="34" charset="0"/>
                <a:cs typeface="Times New Roman" panose="02020603050405020304" pitchFamily="18" charset="0"/>
              </a:rPr>
              <a:t>tỷ</a:t>
            </a:r>
            <a:r>
              <a:rPr lang="en-US" sz="2000" dirty="0">
                <a:effectLst/>
                <a:latin typeface="Lexend" panose="020B0604020202020204" charset="0"/>
                <a:ea typeface="Calibri" panose="020F0502020204030204" pitchFamily="34" charset="0"/>
                <a:cs typeface="Times New Roman" panose="02020603050405020304" pitchFamily="18" charset="0"/>
              </a:rPr>
              <a:t> </a:t>
            </a:r>
            <a:r>
              <a:rPr lang="en-US" sz="2000" dirty="0" err="1">
                <a:effectLst/>
                <a:latin typeface="Lexend" panose="020B0604020202020204" charset="0"/>
                <a:ea typeface="Calibri" panose="020F0502020204030204" pitchFamily="34" charset="0"/>
                <a:cs typeface="Times New Roman" panose="02020603050405020304" pitchFamily="18" charset="0"/>
              </a:rPr>
              <a:t>lệ</a:t>
            </a:r>
            <a:r>
              <a:rPr lang="en-US" sz="2000" dirty="0">
                <a:effectLst/>
                <a:latin typeface="Lexend" panose="020B0604020202020204" charset="0"/>
                <a:ea typeface="Calibri" panose="020F0502020204030204" pitchFamily="34" charset="0"/>
                <a:cs typeface="Times New Roman" panose="02020603050405020304" pitchFamily="18" charset="0"/>
              </a:rPr>
              <a:t> 98%</a:t>
            </a:r>
            <a:br>
              <a:rPr lang="en-US" sz="2000" dirty="0">
                <a:effectLst/>
                <a:latin typeface="Lexend" panose="020B0604020202020204" charset="0"/>
                <a:ea typeface="Calibri" panose="020F0502020204030204" pitchFamily="34" charset="0"/>
                <a:cs typeface="Times New Roman" panose="02020603050405020304" pitchFamily="18" charset="0"/>
              </a:rPr>
            </a:br>
            <a:endParaRPr lang="en-US" sz="2000" dirty="0">
              <a:effectLst/>
              <a:latin typeface="Lexend" panose="020B0604020202020204" charset="0"/>
              <a:ea typeface="Calibri" panose="020F0502020204030204" pitchFamily="34" charset="0"/>
              <a:cs typeface="Times New Roman" panose="02020603050405020304" pitchFamily="18" charset="0"/>
            </a:endParaRPr>
          </a:p>
          <a:p>
            <a:pPr marL="342900" marR="0" lvl="0" indent="-342900">
              <a:lnSpc>
                <a:spcPct val="150000"/>
              </a:lnSpc>
              <a:spcAft>
                <a:spcPts val="1000"/>
              </a:spcAft>
              <a:buFont typeface="Times New Roman" panose="02020603050405020304" pitchFamily="18" charset="0"/>
              <a:buChar char="-"/>
            </a:pPr>
            <a:r>
              <a:rPr lang="en-US" sz="2000" dirty="0" err="1">
                <a:effectLst/>
                <a:latin typeface="Lexend" panose="020B0604020202020204" charset="0"/>
                <a:ea typeface="Calibri" panose="020F0502020204030204" pitchFamily="34" charset="0"/>
                <a:cs typeface="Times New Roman" panose="02020603050405020304" pitchFamily="18" charset="0"/>
              </a:rPr>
              <a:t>Nắm</a:t>
            </a:r>
            <a:r>
              <a:rPr lang="en-US" sz="2000" dirty="0">
                <a:effectLst/>
                <a:latin typeface="Lexend" panose="020B0604020202020204" charset="0"/>
                <a:ea typeface="Calibri" panose="020F0502020204030204" pitchFamily="34" charset="0"/>
                <a:cs typeface="Times New Roman" panose="02020603050405020304" pitchFamily="18" charset="0"/>
              </a:rPr>
              <a:t> </a:t>
            </a:r>
            <a:r>
              <a:rPr lang="en-US" sz="2000" dirty="0" err="1">
                <a:effectLst/>
                <a:latin typeface="Lexend" panose="020B0604020202020204" charset="0"/>
                <a:ea typeface="Calibri" panose="020F0502020204030204" pitchFamily="34" charset="0"/>
                <a:cs typeface="Times New Roman" panose="02020603050405020304" pitchFamily="18" charset="0"/>
              </a:rPr>
              <a:t>bắt</a:t>
            </a:r>
            <a:r>
              <a:rPr lang="en-US" sz="2000" dirty="0">
                <a:effectLst/>
                <a:latin typeface="Lexend" panose="020B0604020202020204" charset="0"/>
                <a:ea typeface="Calibri" panose="020F0502020204030204" pitchFamily="34" charset="0"/>
                <a:cs typeface="Times New Roman" panose="02020603050405020304" pitchFamily="18" charset="0"/>
              </a:rPr>
              <a:t> </a:t>
            </a:r>
            <a:r>
              <a:rPr lang="en-US" sz="2000" dirty="0" err="1">
                <a:effectLst/>
                <a:latin typeface="Lexend" panose="020B0604020202020204" charset="0"/>
                <a:ea typeface="Calibri" panose="020F0502020204030204" pitchFamily="34" charset="0"/>
                <a:cs typeface="Times New Roman" panose="02020603050405020304" pitchFamily="18" charset="0"/>
              </a:rPr>
              <a:t>được</a:t>
            </a:r>
            <a:r>
              <a:rPr lang="en-US" sz="2000" dirty="0">
                <a:effectLst/>
                <a:latin typeface="Lexend" panose="020B0604020202020204" charset="0"/>
                <a:ea typeface="Calibri" panose="020F0502020204030204" pitchFamily="34" charset="0"/>
                <a:cs typeface="Times New Roman" panose="02020603050405020304" pitchFamily="18" charset="0"/>
              </a:rPr>
              <a:t> </a:t>
            </a:r>
            <a:r>
              <a:rPr lang="en-US" sz="2000" dirty="0" err="1">
                <a:effectLst/>
                <a:latin typeface="Lexend" panose="020B0604020202020204" charset="0"/>
                <a:ea typeface="Calibri" panose="020F0502020204030204" pitchFamily="34" charset="0"/>
                <a:cs typeface="Times New Roman" panose="02020603050405020304" pitchFamily="18" charset="0"/>
              </a:rPr>
              <a:t>quy</a:t>
            </a:r>
            <a:r>
              <a:rPr lang="en-US" sz="2000" dirty="0">
                <a:effectLst/>
                <a:latin typeface="Lexend" panose="020B0604020202020204" charset="0"/>
                <a:ea typeface="Calibri" panose="020F0502020204030204" pitchFamily="34" charset="0"/>
                <a:cs typeface="Times New Roman" panose="02020603050405020304" pitchFamily="18" charset="0"/>
              </a:rPr>
              <a:t> </a:t>
            </a:r>
            <a:r>
              <a:rPr lang="en-US" sz="2000" dirty="0" err="1">
                <a:effectLst/>
                <a:latin typeface="Lexend" panose="020B0604020202020204" charset="0"/>
                <a:ea typeface="Calibri" panose="020F0502020204030204" pitchFamily="34" charset="0"/>
                <a:cs typeface="Times New Roman" panose="02020603050405020304" pitchFamily="18" charset="0"/>
              </a:rPr>
              <a:t>trình</a:t>
            </a:r>
            <a:r>
              <a:rPr lang="en-US" sz="2000" dirty="0">
                <a:effectLst/>
                <a:latin typeface="Lexend" panose="020B0604020202020204" charset="0"/>
                <a:ea typeface="Calibri" panose="020F0502020204030204" pitchFamily="34" charset="0"/>
                <a:cs typeface="Times New Roman" panose="02020603050405020304" pitchFamily="18" charset="0"/>
              </a:rPr>
              <a:t> Scrum </a:t>
            </a:r>
            <a:r>
              <a:rPr lang="en-US" sz="2000" dirty="0" err="1">
                <a:effectLst/>
                <a:latin typeface="Lexend" panose="020B0604020202020204" charset="0"/>
                <a:ea typeface="Calibri" panose="020F0502020204030204" pitchFamily="34" charset="0"/>
                <a:cs typeface="Times New Roman" panose="02020603050405020304" pitchFamily="18" charset="0"/>
              </a:rPr>
              <a:t>và</a:t>
            </a:r>
            <a:r>
              <a:rPr lang="en-US" sz="2000" dirty="0">
                <a:effectLst/>
                <a:latin typeface="Lexend" panose="020B0604020202020204" charset="0"/>
                <a:ea typeface="Calibri" panose="020F0502020204030204" pitchFamily="34" charset="0"/>
                <a:cs typeface="Times New Roman" panose="02020603050405020304" pitchFamily="18" charset="0"/>
              </a:rPr>
              <a:t> </a:t>
            </a:r>
            <a:r>
              <a:rPr lang="en-US" sz="2000" dirty="0" err="1">
                <a:effectLst/>
                <a:latin typeface="Lexend" panose="020B0604020202020204" charset="0"/>
                <a:ea typeface="Calibri" panose="020F0502020204030204" pitchFamily="34" charset="0"/>
                <a:cs typeface="Times New Roman" panose="02020603050405020304" pitchFamily="18" charset="0"/>
              </a:rPr>
              <a:t>áp</a:t>
            </a:r>
            <a:r>
              <a:rPr lang="en-US" sz="2000" dirty="0">
                <a:effectLst/>
                <a:latin typeface="Lexend" panose="020B0604020202020204" charset="0"/>
                <a:ea typeface="Calibri" panose="020F0502020204030204" pitchFamily="34" charset="0"/>
                <a:cs typeface="Times New Roman" panose="02020603050405020304" pitchFamily="18" charset="0"/>
              </a:rPr>
              <a:t> </a:t>
            </a:r>
            <a:r>
              <a:rPr lang="en-US" sz="2000" dirty="0" err="1">
                <a:effectLst/>
                <a:latin typeface="Lexend" panose="020B0604020202020204" charset="0"/>
                <a:ea typeface="Calibri" panose="020F0502020204030204" pitchFamily="34" charset="0"/>
                <a:cs typeface="Times New Roman" panose="02020603050405020304" pitchFamily="18" charset="0"/>
              </a:rPr>
              <a:t>dụng</a:t>
            </a:r>
            <a:r>
              <a:rPr lang="en-US" sz="2000" dirty="0">
                <a:effectLst/>
                <a:latin typeface="Lexend" panose="020B0604020202020204" charset="0"/>
                <a:ea typeface="Calibri" panose="020F0502020204030204" pitchFamily="34" charset="0"/>
                <a:cs typeface="Times New Roman" panose="02020603050405020304" pitchFamily="18" charset="0"/>
              </a:rPr>
              <a:t> Scrum </a:t>
            </a:r>
            <a:r>
              <a:rPr lang="en-US" sz="2000" dirty="0" err="1">
                <a:effectLst/>
                <a:latin typeface="Lexend" panose="020B0604020202020204" charset="0"/>
                <a:ea typeface="Calibri" panose="020F0502020204030204" pitchFamily="34" charset="0"/>
                <a:cs typeface="Times New Roman" panose="02020603050405020304" pitchFamily="18" charset="0"/>
              </a:rPr>
              <a:t>vào</a:t>
            </a:r>
            <a:r>
              <a:rPr lang="en-US" sz="2000" dirty="0">
                <a:effectLst/>
                <a:latin typeface="Lexend" panose="020B0604020202020204" charset="0"/>
                <a:ea typeface="Calibri" panose="020F0502020204030204" pitchFamily="34" charset="0"/>
                <a:cs typeface="Times New Roman" panose="02020603050405020304" pitchFamily="18" charset="0"/>
              </a:rPr>
              <a:t> </a:t>
            </a:r>
            <a:r>
              <a:rPr lang="en-US" sz="2000" dirty="0" err="1">
                <a:effectLst/>
                <a:latin typeface="Lexend" panose="020B0604020202020204" charset="0"/>
                <a:ea typeface="Calibri" panose="020F0502020204030204" pitchFamily="34" charset="0"/>
                <a:cs typeface="Times New Roman" panose="02020603050405020304" pitchFamily="18" charset="0"/>
              </a:rPr>
              <a:t>thực</a:t>
            </a:r>
            <a:r>
              <a:rPr lang="en-US" sz="2000" dirty="0">
                <a:effectLst/>
                <a:latin typeface="Lexend" panose="020B0604020202020204" charset="0"/>
                <a:ea typeface="Calibri" panose="020F0502020204030204" pitchFamily="34" charset="0"/>
                <a:cs typeface="Times New Roman" panose="02020603050405020304" pitchFamily="18" charset="0"/>
              </a:rPr>
              <a:t> </a:t>
            </a:r>
            <a:r>
              <a:rPr lang="en-US" sz="2000" dirty="0" err="1">
                <a:effectLst/>
                <a:latin typeface="Lexend" panose="020B0604020202020204" charset="0"/>
                <a:ea typeface="Calibri" panose="020F0502020204030204" pitchFamily="34" charset="0"/>
                <a:cs typeface="Times New Roman" panose="02020603050405020304" pitchFamily="18" charset="0"/>
              </a:rPr>
              <a:t>tế</a:t>
            </a:r>
            <a:endParaRPr lang="en-US" sz="2000" dirty="0">
              <a:effectLst/>
              <a:latin typeface="Lexend" panose="020B060402020202020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692502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E4983D-156D-4D7E-1920-8877C7D7F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BA9BFF-3B5A-47BE-2B39-3719F520F067}"/>
              </a:ext>
            </a:extLst>
          </p:cNvPr>
          <p:cNvSpPr>
            <a:spLocks noGrp="1"/>
          </p:cNvSpPr>
          <p:nvPr>
            <p:ph type="title"/>
          </p:nvPr>
        </p:nvSpPr>
        <p:spPr/>
        <p:txBody>
          <a:bodyPr/>
          <a:lstStyle/>
          <a:p>
            <a:r>
              <a:rPr lang="en-US" dirty="0" err="1">
                <a:latin typeface="Lexend" panose="020B0604020202020204" charset="0"/>
              </a:rPr>
              <a:t>Khó</a:t>
            </a:r>
            <a:r>
              <a:rPr lang="en-US" dirty="0">
                <a:latin typeface="Lexend" panose="020B0604020202020204" charset="0"/>
              </a:rPr>
              <a:t> </a:t>
            </a:r>
            <a:r>
              <a:rPr lang="en-US" dirty="0" err="1">
                <a:latin typeface="Lexend" panose="020B0604020202020204" charset="0"/>
              </a:rPr>
              <a:t>khăn</a:t>
            </a:r>
            <a:endParaRPr lang="en-US" dirty="0">
              <a:latin typeface="Lexend" panose="020B0604020202020204" charset="0"/>
            </a:endParaRPr>
          </a:p>
        </p:txBody>
      </p:sp>
      <p:sp>
        <p:nvSpPr>
          <p:cNvPr id="4" name="TextBox 3">
            <a:extLst>
              <a:ext uri="{FF2B5EF4-FFF2-40B4-BE49-F238E27FC236}">
                <a16:creationId xmlns:a16="http://schemas.microsoft.com/office/drawing/2014/main" id="{78E0248E-A4D7-1453-81B8-24814CFA1D6E}"/>
              </a:ext>
            </a:extLst>
          </p:cNvPr>
          <p:cNvSpPr txBox="1"/>
          <p:nvPr/>
        </p:nvSpPr>
        <p:spPr>
          <a:xfrm>
            <a:off x="720000" y="1017725"/>
            <a:ext cx="7595419" cy="3783343"/>
          </a:xfrm>
          <a:prstGeom prst="rect">
            <a:avLst/>
          </a:prstGeom>
          <a:noFill/>
        </p:spPr>
        <p:txBody>
          <a:bodyPr wrap="square">
            <a:spAutoFit/>
          </a:bodyPr>
          <a:lstStyle/>
          <a:p>
            <a:pPr marL="342900" marR="0" lvl="0" indent="-342900">
              <a:lnSpc>
                <a:spcPct val="150000"/>
              </a:lnSpc>
              <a:buFont typeface="Times New Roman" panose="02020603050405020304" pitchFamily="18" charset="0"/>
              <a:buChar char="-"/>
            </a:pPr>
            <a:r>
              <a:rPr lang="en-US" sz="1800" dirty="0" err="1">
                <a:effectLst/>
                <a:latin typeface="Lexend" panose="020B0604020202020204" charset="0"/>
                <a:ea typeface="Calibri" panose="020F0502020204030204" pitchFamily="34" charset="0"/>
                <a:cs typeface="Times New Roman" panose="02020603050405020304" pitchFamily="18" charset="0"/>
              </a:rPr>
              <a:t>Khó</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cân</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bằng</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được</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số</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lượng</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công</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việc</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cho</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từng</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thành</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viên</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trong</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nhóm</a:t>
            </a:r>
            <a:endParaRPr lang="en-US" sz="1800" dirty="0">
              <a:effectLst/>
              <a:latin typeface="Lexend" panose="020B0604020202020204" charset="0"/>
              <a:ea typeface="Calibri" panose="020F0502020204030204" pitchFamily="34" charset="0"/>
              <a:cs typeface="Times New Roman" panose="02020603050405020304" pitchFamily="18" charset="0"/>
            </a:endParaRPr>
          </a:p>
          <a:p>
            <a:pPr marL="342900" marR="0" lvl="0" indent="-342900">
              <a:lnSpc>
                <a:spcPct val="150000"/>
              </a:lnSpc>
              <a:buFont typeface="Times New Roman" panose="02020603050405020304" pitchFamily="18" charset="0"/>
              <a:buChar char="-"/>
            </a:pPr>
            <a:r>
              <a:rPr lang="en-US" sz="1800" dirty="0" err="1">
                <a:effectLst/>
                <a:latin typeface="Lexend" panose="020B0604020202020204" charset="0"/>
                <a:ea typeface="Calibri" panose="020F0502020204030204" pitchFamily="34" charset="0"/>
                <a:cs typeface="Times New Roman" panose="02020603050405020304" pitchFamily="18" charset="0"/>
              </a:rPr>
              <a:t>Chưa</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thực</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sự</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hoàn</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thành</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công</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việc</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theo</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kế</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hoạch</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đề</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ra</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dẫn</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đến</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thiếu</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thời</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gian</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và</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phải</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làm</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thêm</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giờ</a:t>
            </a:r>
            <a:endParaRPr lang="en-US" sz="1800" dirty="0">
              <a:effectLst/>
              <a:latin typeface="Lexend" panose="020B0604020202020204" charset="0"/>
              <a:ea typeface="Calibri" panose="020F0502020204030204" pitchFamily="34" charset="0"/>
              <a:cs typeface="Times New Roman" panose="02020603050405020304" pitchFamily="18" charset="0"/>
            </a:endParaRPr>
          </a:p>
          <a:p>
            <a:pPr marL="342900" marR="0" lvl="0" indent="-342900">
              <a:lnSpc>
                <a:spcPct val="150000"/>
              </a:lnSpc>
              <a:buFont typeface="Times New Roman" panose="02020603050405020304" pitchFamily="18" charset="0"/>
              <a:buChar char="-"/>
            </a:pPr>
            <a:r>
              <a:rPr lang="en-US" sz="1800" dirty="0" err="1">
                <a:effectLst/>
                <a:latin typeface="Lexend" panose="020B0604020202020204" charset="0"/>
                <a:ea typeface="Calibri" panose="020F0502020204030204" pitchFamily="34" charset="0"/>
                <a:cs typeface="Times New Roman" panose="02020603050405020304" pitchFamily="18" charset="0"/>
              </a:rPr>
              <a:t>Thiếu</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kinh</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nghiệm</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về</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công</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nghệ</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và</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quy</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trình</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thực</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hiện</a:t>
            </a:r>
            <a:endParaRPr lang="en-US" sz="1800" dirty="0">
              <a:effectLst/>
              <a:latin typeface="Lexend" panose="020B0604020202020204" charset="0"/>
              <a:ea typeface="Calibri" panose="020F0502020204030204" pitchFamily="34" charset="0"/>
              <a:cs typeface="Times New Roman" panose="02020603050405020304" pitchFamily="18" charset="0"/>
            </a:endParaRPr>
          </a:p>
          <a:p>
            <a:pPr marL="342900" marR="0" lvl="0" indent="-342900">
              <a:lnSpc>
                <a:spcPct val="150000"/>
              </a:lnSpc>
              <a:buFont typeface="Times New Roman" panose="02020603050405020304" pitchFamily="18" charset="0"/>
              <a:buChar char="-"/>
            </a:pPr>
            <a:r>
              <a:rPr lang="en-US" sz="1800" dirty="0" err="1">
                <a:effectLst/>
                <a:latin typeface="Lexend" panose="020B0604020202020204" charset="0"/>
                <a:ea typeface="Calibri" panose="020F0502020204030204" pitchFamily="34" charset="0"/>
                <a:cs typeface="Times New Roman" panose="02020603050405020304" pitchFamily="18" charset="0"/>
              </a:rPr>
              <a:t>Thiếu</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kinh</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nghiệm</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giải</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quyết</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vấn</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đề</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khi</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có</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các</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vấn</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đề</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xảy</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ra</a:t>
            </a:r>
            <a:endParaRPr lang="en-US" sz="1800" dirty="0">
              <a:effectLst/>
              <a:latin typeface="Lexend" panose="020B0604020202020204" charset="0"/>
              <a:ea typeface="Calibri" panose="020F0502020204030204" pitchFamily="34" charset="0"/>
              <a:cs typeface="Times New Roman" panose="02020603050405020304" pitchFamily="18" charset="0"/>
            </a:endParaRPr>
          </a:p>
          <a:p>
            <a:pPr marL="342900" marR="0" lvl="0" indent="-342900">
              <a:lnSpc>
                <a:spcPct val="150000"/>
              </a:lnSpc>
              <a:buFont typeface="Times New Roman" panose="02020603050405020304" pitchFamily="18" charset="0"/>
              <a:buChar char="-"/>
            </a:pPr>
            <a:r>
              <a:rPr lang="en-US" sz="1800" dirty="0" err="1">
                <a:effectLst/>
                <a:latin typeface="Lexend" panose="020B0604020202020204" charset="0"/>
                <a:ea typeface="Calibri" panose="020F0502020204030204" pitchFamily="34" charset="0"/>
                <a:cs typeface="Times New Roman" panose="02020603050405020304" pitchFamily="18" charset="0"/>
              </a:rPr>
              <a:t>Sự</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phối</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hợp</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giữa</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các</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thành</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viên</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trong</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nhóm</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chưa</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thực</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sự</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ăn</a:t>
            </a:r>
            <a:r>
              <a:rPr lang="en-US" sz="1800" dirty="0">
                <a:effectLst/>
                <a:latin typeface="Lexend" panose="020B0604020202020204" charset="0"/>
                <a:ea typeface="Calibri" panose="020F0502020204030204" pitchFamily="34" charset="0"/>
                <a:cs typeface="Times New Roman" panose="02020603050405020304" pitchFamily="18" charset="0"/>
              </a:rPr>
              <a:t> ý</a:t>
            </a:r>
          </a:p>
          <a:p>
            <a:pPr marL="342900" marR="0" lvl="0" indent="-342900">
              <a:lnSpc>
                <a:spcPct val="150000"/>
              </a:lnSpc>
              <a:spcAft>
                <a:spcPts val="1000"/>
              </a:spcAft>
              <a:buFont typeface="Times New Roman" panose="02020603050405020304" pitchFamily="18" charset="0"/>
              <a:buChar char="-"/>
            </a:pPr>
            <a:r>
              <a:rPr lang="en-US" sz="1800" dirty="0" err="1">
                <a:effectLst/>
                <a:latin typeface="Lexend" panose="020B0604020202020204" charset="0"/>
                <a:ea typeface="Calibri" panose="020F0502020204030204" pitchFamily="34" charset="0"/>
                <a:cs typeface="Times New Roman" panose="02020603050405020304" pitchFamily="18" charset="0"/>
              </a:rPr>
              <a:t>Khó</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tránh</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khỏi</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bất</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đồng</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về</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quan</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điểm</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của</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các</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thành</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viên</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trong</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nhóm</a:t>
            </a:r>
            <a:endParaRPr lang="en-US" sz="1800" dirty="0">
              <a:effectLst/>
              <a:latin typeface="Lexend" panose="020B060402020202020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20757860"/>
      </p:ext>
    </p:extLst>
  </p:cSld>
  <p:clrMapOvr>
    <a:masterClrMapping/>
  </p:clrMapOvr>
  <p:transition spd="slow">
    <p:cove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789580-E9B2-C47D-4AC6-A54ED07C4E4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4BEAA7-E9DF-60B4-82D2-ACC0F76BEA25}"/>
              </a:ext>
            </a:extLst>
          </p:cNvPr>
          <p:cNvSpPr>
            <a:spLocks noGrp="1"/>
          </p:cNvSpPr>
          <p:nvPr>
            <p:ph type="title"/>
          </p:nvPr>
        </p:nvSpPr>
        <p:spPr/>
        <p:txBody>
          <a:bodyPr/>
          <a:lstStyle/>
          <a:p>
            <a:r>
              <a:rPr lang="en-US" dirty="0" err="1">
                <a:latin typeface="Lexend" panose="020B0604020202020204" charset="0"/>
              </a:rPr>
              <a:t>Bài</a:t>
            </a:r>
            <a:r>
              <a:rPr lang="en-US" dirty="0">
                <a:latin typeface="Lexend" panose="020B0604020202020204" charset="0"/>
              </a:rPr>
              <a:t> </a:t>
            </a:r>
            <a:r>
              <a:rPr lang="en-US" dirty="0" err="1">
                <a:latin typeface="Lexend" panose="020B0604020202020204" charset="0"/>
              </a:rPr>
              <a:t>học</a:t>
            </a:r>
            <a:r>
              <a:rPr lang="en-US" dirty="0">
                <a:latin typeface="Lexend" panose="020B0604020202020204" charset="0"/>
              </a:rPr>
              <a:t> </a:t>
            </a:r>
            <a:r>
              <a:rPr lang="en-US" dirty="0" err="1">
                <a:latin typeface="Lexend" panose="020B0604020202020204" charset="0"/>
              </a:rPr>
              <a:t>kinh</a:t>
            </a:r>
            <a:r>
              <a:rPr lang="en-US" dirty="0">
                <a:latin typeface="Lexend" panose="020B0604020202020204" charset="0"/>
              </a:rPr>
              <a:t> </a:t>
            </a:r>
            <a:r>
              <a:rPr lang="en-US" dirty="0" err="1">
                <a:latin typeface="Lexend" panose="020B0604020202020204" charset="0"/>
              </a:rPr>
              <a:t>nghiệm</a:t>
            </a:r>
            <a:endParaRPr lang="en-US" dirty="0">
              <a:latin typeface="Lexend" panose="020B0604020202020204" charset="0"/>
            </a:endParaRPr>
          </a:p>
        </p:txBody>
      </p:sp>
      <p:sp>
        <p:nvSpPr>
          <p:cNvPr id="4" name="TextBox 3">
            <a:extLst>
              <a:ext uri="{FF2B5EF4-FFF2-40B4-BE49-F238E27FC236}">
                <a16:creationId xmlns:a16="http://schemas.microsoft.com/office/drawing/2014/main" id="{7209A121-8422-60D4-F08D-6B2682E65221}"/>
              </a:ext>
            </a:extLst>
          </p:cNvPr>
          <p:cNvSpPr txBox="1"/>
          <p:nvPr/>
        </p:nvSpPr>
        <p:spPr>
          <a:xfrm>
            <a:off x="720000" y="1202080"/>
            <a:ext cx="7595419" cy="3371885"/>
          </a:xfrm>
          <a:prstGeom prst="rect">
            <a:avLst/>
          </a:prstGeom>
          <a:noFill/>
        </p:spPr>
        <p:txBody>
          <a:bodyPr wrap="square">
            <a:spAutoFit/>
          </a:bodyPr>
          <a:lstStyle/>
          <a:p>
            <a:pPr marL="342900" marR="0" lvl="0" indent="-342900" algn="just">
              <a:lnSpc>
                <a:spcPct val="150000"/>
              </a:lnSpc>
              <a:buFont typeface="Times New Roman" panose="02020603050405020304" pitchFamily="18" charset="0"/>
              <a:buChar char="-"/>
            </a:pPr>
            <a:r>
              <a:rPr lang="en-US" sz="1800" dirty="0" err="1">
                <a:effectLst/>
                <a:latin typeface="Lexend" panose="020B0604020202020204" charset="0"/>
                <a:ea typeface="Calibri" panose="020F0502020204030204" pitchFamily="34" charset="0"/>
                <a:cs typeface="Times New Roman" panose="02020603050405020304" pitchFamily="18" charset="0"/>
              </a:rPr>
              <a:t>Để</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dự</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án</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triển</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khai</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thành</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công</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thì</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phải</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có</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kế</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hoạch</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từ</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đầu</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một</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cách</a:t>
            </a:r>
            <a:r>
              <a:rPr lang="en-US" sz="1800" dirty="0">
                <a:effectLst/>
                <a:latin typeface="Lexend" panose="020B0604020202020204" charset="0"/>
                <a:ea typeface="Calibri" panose="020F0502020204030204" pitchFamily="34" charset="0"/>
                <a:cs typeface="Times New Roman" panose="02020603050405020304" pitchFamily="18" charset="0"/>
              </a:rPr>
              <a:t> chi </a:t>
            </a:r>
            <a:r>
              <a:rPr lang="en-US" sz="1800" dirty="0" err="1">
                <a:effectLst/>
                <a:latin typeface="Lexend" panose="020B0604020202020204" charset="0"/>
                <a:ea typeface="Calibri" panose="020F0502020204030204" pitchFamily="34" charset="0"/>
                <a:cs typeface="Times New Roman" panose="02020603050405020304" pitchFamily="18" charset="0"/>
              </a:rPr>
              <a:t>tiết</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và</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luôn</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bám</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sát</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theo</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kế</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hoạch</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thực</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hiện</a:t>
            </a:r>
            <a:r>
              <a:rPr lang="en-US" sz="1800" dirty="0">
                <a:effectLst/>
                <a:latin typeface="Lexend" panose="020B0604020202020204" charset="0"/>
                <a:ea typeface="Calibri" panose="020F0502020204030204" pitchFamily="34" charset="0"/>
                <a:cs typeface="Times New Roman" panose="02020603050405020304" pitchFamily="18" charset="0"/>
              </a:rPr>
              <a:t>.</a:t>
            </a:r>
          </a:p>
          <a:p>
            <a:pPr marL="342900" marR="0" lvl="0" indent="-342900" algn="just">
              <a:lnSpc>
                <a:spcPct val="150000"/>
              </a:lnSpc>
              <a:buFont typeface="Times New Roman" panose="02020603050405020304" pitchFamily="18" charset="0"/>
              <a:buChar char="-"/>
            </a:pPr>
            <a:r>
              <a:rPr lang="en-US" sz="1800" dirty="0">
                <a:effectLst/>
                <a:latin typeface="Lexend" panose="020B0604020202020204" charset="0"/>
                <a:ea typeface="Calibri" panose="020F0502020204030204" pitchFamily="34" charset="0"/>
                <a:cs typeface="Times New Roman" panose="02020603050405020304" pitchFamily="18" charset="0"/>
              </a:rPr>
              <a:t>Thường </a:t>
            </a:r>
            <a:r>
              <a:rPr lang="en-US" sz="1800" dirty="0" err="1">
                <a:effectLst/>
                <a:latin typeface="Lexend" panose="020B0604020202020204" charset="0"/>
                <a:ea typeface="Calibri" panose="020F0502020204030204" pitchFamily="34" charset="0"/>
                <a:cs typeface="Times New Roman" panose="02020603050405020304" pitchFamily="18" charset="0"/>
              </a:rPr>
              <a:t>xuyên</a:t>
            </a:r>
            <a:r>
              <a:rPr lang="en-US" sz="1800" dirty="0">
                <a:effectLst/>
                <a:latin typeface="Lexend" panose="020B0604020202020204" charset="0"/>
                <a:ea typeface="Calibri" panose="020F0502020204030204" pitchFamily="34" charset="0"/>
                <a:cs typeface="Times New Roman" panose="02020603050405020304" pitchFamily="18" charset="0"/>
              </a:rPr>
              <a:t> review </a:t>
            </a:r>
            <a:r>
              <a:rPr lang="en-US" sz="1800" dirty="0" err="1">
                <a:effectLst/>
                <a:latin typeface="Lexend" panose="020B0604020202020204" charset="0"/>
                <a:ea typeface="Calibri" panose="020F0502020204030204" pitchFamily="34" charset="0"/>
                <a:cs typeface="Times New Roman" panose="02020603050405020304" pitchFamily="18" charset="0"/>
              </a:rPr>
              <a:t>hoặc</a:t>
            </a:r>
            <a:r>
              <a:rPr lang="en-US" sz="1800" dirty="0">
                <a:effectLst/>
                <a:latin typeface="Lexend" panose="020B0604020202020204" charset="0"/>
                <a:ea typeface="Calibri" panose="020F0502020204030204" pitchFamily="34" charset="0"/>
                <a:cs typeface="Times New Roman" panose="02020603050405020304" pitchFamily="18" charset="0"/>
              </a:rPr>
              <a:t> meeting </a:t>
            </a:r>
            <a:r>
              <a:rPr lang="en-US" sz="1800" dirty="0" err="1">
                <a:effectLst/>
                <a:latin typeface="Lexend" panose="020B0604020202020204" charset="0"/>
                <a:ea typeface="Calibri" panose="020F0502020204030204" pitchFamily="34" charset="0"/>
                <a:cs typeface="Times New Roman" panose="02020603050405020304" pitchFamily="18" charset="0"/>
              </a:rPr>
              <a:t>để</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kịp</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thời</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chỉnh</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sửa</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những</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rủi</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ro</a:t>
            </a:r>
            <a:r>
              <a:rPr lang="en-US" sz="1800" dirty="0">
                <a:effectLst/>
                <a:latin typeface="Lexend" panose="020B0604020202020204" charset="0"/>
                <a:ea typeface="Calibri" panose="020F0502020204030204" pitchFamily="34" charset="0"/>
                <a:cs typeface="Times New Roman" panose="02020603050405020304" pitchFamily="18" charset="0"/>
              </a:rPr>
              <a:t> hay </a:t>
            </a:r>
            <a:r>
              <a:rPr lang="en-US" sz="1800" dirty="0" err="1">
                <a:effectLst/>
                <a:latin typeface="Lexend" panose="020B0604020202020204" charset="0"/>
                <a:ea typeface="Calibri" panose="020F0502020204030204" pitchFamily="34" charset="0"/>
                <a:cs typeface="Times New Roman" panose="02020603050405020304" pitchFamily="18" charset="0"/>
              </a:rPr>
              <a:t>sai</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sót</a:t>
            </a:r>
            <a:r>
              <a:rPr lang="en-US" sz="1800" dirty="0">
                <a:effectLst/>
                <a:latin typeface="Lexend" panose="020B0604020202020204" charset="0"/>
                <a:ea typeface="Calibri" panose="020F0502020204030204" pitchFamily="34" charset="0"/>
                <a:cs typeface="Times New Roman" panose="02020603050405020304" pitchFamily="18" charset="0"/>
              </a:rPr>
              <a:t>.</a:t>
            </a:r>
          </a:p>
          <a:p>
            <a:pPr marL="342900" marR="0" lvl="0" indent="-342900" algn="just">
              <a:lnSpc>
                <a:spcPct val="150000"/>
              </a:lnSpc>
              <a:buFont typeface="Times New Roman" panose="02020603050405020304" pitchFamily="18" charset="0"/>
              <a:buChar char="-"/>
            </a:pPr>
            <a:r>
              <a:rPr lang="en-US" sz="1800" dirty="0">
                <a:effectLst/>
                <a:latin typeface="Lexend" panose="020B0604020202020204" charset="0"/>
                <a:ea typeface="Calibri" panose="020F0502020204030204" pitchFamily="34" charset="0"/>
                <a:cs typeface="Times New Roman" panose="02020603050405020304" pitchFamily="18" charset="0"/>
              </a:rPr>
              <a:t>Trong </a:t>
            </a:r>
            <a:r>
              <a:rPr lang="en-US" sz="1800" dirty="0" err="1">
                <a:effectLst/>
                <a:latin typeface="Lexend" panose="020B0604020202020204" charset="0"/>
                <a:ea typeface="Calibri" panose="020F0502020204030204" pitchFamily="34" charset="0"/>
                <a:cs typeface="Times New Roman" panose="02020603050405020304" pitchFamily="18" charset="0"/>
              </a:rPr>
              <a:t>quá</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trình</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làm</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nhóm</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sẽ</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xảy</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ra</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nhiều</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bất</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đồng</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về</a:t>
            </a:r>
            <a:r>
              <a:rPr lang="en-US" sz="1800" dirty="0">
                <a:effectLst/>
                <a:latin typeface="Lexend" panose="020B0604020202020204" charset="0"/>
                <a:ea typeface="Calibri" panose="020F0502020204030204" pitchFamily="34" charset="0"/>
                <a:cs typeface="Times New Roman" panose="02020603050405020304" pitchFamily="18" charset="0"/>
              </a:rPr>
              <a:t> ý </a:t>
            </a:r>
            <a:r>
              <a:rPr lang="en-US" sz="1800" dirty="0" err="1">
                <a:effectLst/>
                <a:latin typeface="Lexend" panose="020B0604020202020204" charset="0"/>
                <a:ea typeface="Calibri" panose="020F0502020204030204" pitchFamily="34" charset="0"/>
                <a:cs typeface="Times New Roman" panose="02020603050405020304" pitchFamily="18" charset="0"/>
              </a:rPr>
              <a:t>tưởng</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và</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quan</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điểm</a:t>
            </a:r>
            <a:r>
              <a:rPr lang="en-US" sz="1800" dirty="0">
                <a:effectLst/>
                <a:latin typeface="Lexend" panose="020B0604020202020204" charset="0"/>
                <a:ea typeface="Calibri" panose="020F0502020204030204" pitchFamily="34" charset="0"/>
                <a:cs typeface="Times New Roman" panose="02020603050405020304" pitchFamily="18" charset="0"/>
              </a:rPr>
              <a:t>, do </a:t>
            </a:r>
            <a:r>
              <a:rPr lang="en-US" sz="1800" dirty="0" err="1">
                <a:effectLst/>
                <a:latin typeface="Lexend" panose="020B0604020202020204" charset="0"/>
                <a:ea typeface="Calibri" panose="020F0502020204030204" pitchFamily="34" charset="0"/>
                <a:cs typeface="Times New Roman" panose="02020603050405020304" pitchFamily="18" charset="0"/>
              </a:rPr>
              <a:t>đó</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phải</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lắng</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nghe</a:t>
            </a:r>
            <a:r>
              <a:rPr lang="en-US" sz="1800" dirty="0">
                <a:effectLst/>
                <a:latin typeface="Lexend" panose="020B0604020202020204" charset="0"/>
                <a:ea typeface="Calibri" panose="020F0502020204030204" pitchFamily="34" charset="0"/>
                <a:cs typeface="Times New Roman" panose="02020603050405020304" pitchFamily="18" charset="0"/>
              </a:rPr>
              <a:t> ý </a:t>
            </a:r>
            <a:r>
              <a:rPr lang="en-US" sz="1800" dirty="0" err="1">
                <a:effectLst/>
                <a:latin typeface="Lexend" panose="020B0604020202020204" charset="0"/>
                <a:ea typeface="Calibri" panose="020F0502020204030204" pitchFamily="34" charset="0"/>
                <a:cs typeface="Times New Roman" panose="02020603050405020304" pitchFamily="18" charset="0"/>
              </a:rPr>
              <a:t>kiến</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của</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các</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thành</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viên</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trong</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nhóm</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để</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tìm</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cách</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giải</a:t>
            </a:r>
            <a:r>
              <a:rPr lang="en-US" sz="1800" dirty="0">
                <a:effectLst/>
                <a:latin typeface="Lexend" panose="020B0604020202020204" charset="0"/>
                <a:ea typeface="Calibri" panose="020F0502020204030204" pitchFamily="34" charset="0"/>
                <a:cs typeface="Times New Roman" panose="02020603050405020304" pitchFamily="18" charset="0"/>
              </a:rPr>
              <a:t> </a:t>
            </a:r>
            <a:r>
              <a:rPr lang="en-US" sz="1800" dirty="0" err="1">
                <a:effectLst/>
                <a:latin typeface="Lexend" panose="020B0604020202020204" charset="0"/>
                <a:ea typeface="Calibri" panose="020F0502020204030204" pitchFamily="34" charset="0"/>
                <a:cs typeface="Times New Roman" panose="02020603050405020304" pitchFamily="18" charset="0"/>
              </a:rPr>
              <a:t>quyết</a:t>
            </a:r>
            <a:r>
              <a:rPr lang="en-US" sz="1800" dirty="0">
                <a:effectLst/>
                <a:latin typeface="Lexend" panose="020B0604020202020204" charset="0"/>
                <a:ea typeface="Calibri" panose="020F0502020204030204" pitchFamily="34" charset="0"/>
                <a:cs typeface="Times New Roman" panose="02020603050405020304" pitchFamily="18" charset="0"/>
              </a:rPr>
              <a:t>.</a:t>
            </a:r>
          </a:p>
          <a:p>
            <a:pPr marL="342900" marR="0" lvl="0" indent="-342900" algn="just">
              <a:lnSpc>
                <a:spcPct val="150000"/>
              </a:lnSpc>
              <a:spcAft>
                <a:spcPts val="1000"/>
              </a:spcAft>
              <a:buFont typeface="Times New Roman" panose="02020603050405020304" pitchFamily="18" charset="0"/>
              <a:buChar char="-"/>
            </a:pPr>
            <a:r>
              <a:rPr lang="en-US" sz="1800" dirty="0" err="1">
                <a:effectLst/>
                <a:latin typeface="Lexend" panose="020B0604020202020204" charset="0"/>
                <a:ea typeface="Calibri" panose="020F0502020204030204" pitchFamily="34" charset="0"/>
                <a:cs typeface="Times New Roman" panose="02020603050405020304" pitchFamily="18" charset="0"/>
              </a:rPr>
              <a:t>v.v</a:t>
            </a:r>
            <a:r>
              <a:rPr lang="en-US" sz="1800" dirty="0">
                <a:effectLst/>
                <a:latin typeface="Lexend" panose="020B0604020202020204" charset="0"/>
                <a:ea typeface="Calibri" panose="020F0502020204030204" pitchFamily="34" charset="0"/>
                <a:cs typeface="Times New Roman" panose="02020603050405020304" pitchFamily="18" charset="0"/>
              </a:rPr>
              <a:t>… </a:t>
            </a:r>
          </a:p>
        </p:txBody>
      </p:sp>
      <p:sp>
        <p:nvSpPr>
          <p:cNvPr id="3" name="TextBox 2">
            <a:extLst>
              <a:ext uri="{FF2B5EF4-FFF2-40B4-BE49-F238E27FC236}">
                <a16:creationId xmlns:a16="http://schemas.microsoft.com/office/drawing/2014/main" id="{05142090-257B-9183-2A05-44984775618C}"/>
              </a:ext>
            </a:extLst>
          </p:cNvPr>
          <p:cNvSpPr txBox="1"/>
          <p:nvPr/>
        </p:nvSpPr>
        <p:spPr>
          <a:xfrm>
            <a:off x="9492791" y="1290070"/>
            <a:ext cx="961534" cy="907941"/>
          </a:xfrm>
          <a:prstGeom prst="rect">
            <a:avLst/>
          </a:prstGeom>
          <a:noFill/>
        </p:spPr>
        <p:txBody>
          <a:bodyPr wrap="square">
            <a:spAutoFit/>
          </a:bodyPr>
          <a:lstStyle/>
          <a:p>
            <a:pPr marL="0" indent="0" algn="l"/>
            <a:r>
              <a:rPr lang="en" sz="5300" b="1" dirty="0">
                <a:solidFill>
                  <a:schemeClr val="bg2"/>
                </a:solidFill>
                <a:latin typeface="Poppins" panose="00000500000000000000" pitchFamily="2" charset="0"/>
                <a:cs typeface="Poppins" panose="00000500000000000000" pitchFamily="2" charset="0"/>
              </a:rPr>
              <a:t>10</a:t>
            </a:r>
          </a:p>
        </p:txBody>
      </p:sp>
    </p:spTree>
    <p:extLst>
      <p:ext uri="{BB962C8B-B14F-4D97-AF65-F5344CB8AC3E}">
        <p14:creationId xmlns:p14="http://schemas.microsoft.com/office/powerpoint/2010/main" val="2200755751"/>
      </p:ext>
    </p:extLst>
  </p:cSld>
  <p:clrMapOvr>
    <a:masterClrMapping/>
  </p:clrMapOvr>
  <p:transition spd="slow">
    <p:cove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800FC8-F5B5-5B81-0351-3AFF8F7C1C0F}"/>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01FF8483-558E-FD8E-223F-9B0A6889409B}"/>
              </a:ext>
            </a:extLst>
          </p:cNvPr>
          <p:cNvSpPr txBox="1"/>
          <p:nvPr/>
        </p:nvSpPr>
        <p:spPr>
          <a:xfrm>
            <a:off x="4572000" y="1327777"/>
            <a:ext cx="961534" cy="907941"/>
          </a:xfrm>
          <a:prstGeom prst="rect">
            <a:avLst/>
          </a:prstGeom>
          <a:noFill/>
        </p:spPr>
        <p:txBody>
          <a:bodyPr wrap="square">
            <a:spAutoFit/>
          </a:bodyPr>
          <a:lstStyle/>
          <a:p>
            <a:pPr marL="0" indent="0" algn="l"/>
            <a:r>
              <a:rPr lang="en" sz="5300" b="1" dirty="0">
                <a:solidFill>
                  <a:schemeClr val="bg2"/>
                </a:solidFill>
                <a:latin typeface="Poppins" panose="00000500000000000000" pitchFamily="2" charset="0"/>
                <a:cs typeface="Poppins" panose="00000500000000000000" pitchFamily="2" charset="0"/>
              </a:rPr>
              <a:t>10</a:t>
            </a:r>
          </a:p>
        </p:txBody>
      </p:sp>
      <p:sp>
        <p:nvSpPr>
          <p:cNvPr id="6" name="Google Shape;503;p39">
            <a:extLst>
              <a:ext uri="{FF2B5EF4-FFF2-40B4-BE49-F238E27FC236}">
                <a16:creationId xmlns:a16="http://schemas.microsoft.com/office/drawing/2014/main" id="{A8EEE98B-B056-4BDE-5746-F2453E1C53D9}"/>
              </a:ext>
            </a:extLst>
          </p:cNvPr>
          <p:cNvSpPr txBox="1">
            <a:spLocks noGrp="1"/>
          </p:cNvSpPr>
          <p:nvPr>
            <p:ph type="title"/>
          </p:nvPr>
        </p:nvSpPr>
        <p:spPr>
          <a:xfrm>
            <a:off x="717532" y="1327777"/>
            <a:ext cx="5002629" cy="15114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4300" dirty="0">
                <a:latin typeface="Lexend" panose="020B0604020202020204" charset="0"/>
              </a:rPr>
              <a:t>Demo</a:t>
            </a:r>
            <a:endParaRPr sz="4300" dirty="0">
              <a:latin typeface="Lexend" panose="020B0604020202020204" charset="0"/>
            </a:endParaRPr>
          </a:p>
        </p:txBody>
      </p:sp>
      <p:pic>
        <p:nvPicPr>
          <p:cNvPr id="7" name="Picture 2" descr="Trường đại học Duy Tân - Hiệp hội Doanh nghiệp Phần mềm Đà Nẵng">
            <a:extLst>
              <a:ext uri="{FF2B5EF4-FFF2-40B4-BE49-F238E27FC236}">
                <a16:creationId xmlns:a16="http://schemas.microsoft.com/office/drawing/2014/main" id="{84F282E7-242B-5898-CFD5-F86E65097D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11" y="-225358"/>
            <a:ext cx="1397345" cy="932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37539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Lexend" panose="020B0604020202020204" charset="0"/>
              </a:rPr>
              <a:t>Mục lục</a:t>
            </a:r>
            <a:endParaRPr dirty="0">
              <a:latin typeface="Lexend" panose="020B0604020202020204" charset="0"/>
            </a:endParaRPr>
          </a:p>
        </p:txBody>
      </p:sp>
      <p:sp>
        <p:nvSpPr>
          <p:cNvPr id="449" name="Google Shape;449;p37"/>
          <p:cNvSpPr txBox="1">
            <a:spLocks noGrp="1"/>
          </p:cNvSpPr>
          <p:nvPr>
            <p:ph type="title" idx="7"/>
          </p:nvPr>
        </p:nvSpPr>
        <p:spPr>
          <a:xfrm>
            <a:off x="1448547" y="1329541"/>
            <a:ext cx="514068"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latin typeface="Lexend" panose="020B0604020202020204" charset="0"/>
              </a:rPr>
              <a:t>1.</a:t>
            </a:r>
            <a:endParaRPr sz="2000" dirty="0">
              <a:latin typeface="Lexend" panose="020B0604020202020204" charset="0"/>
            </a:endParaRPr>
          </a:p>
        </p:txBody>
      </p:sp>
      <p:sp>
        <p:nvSpPr>
          <p:cNvPr id="455" name="Google Shape;455;p37"/>
          <p:cNvSpPr txBox="1">
            <a:spLocks noGrp="1"/>
          </p:cNvSpPr>
          <p:nvPr>
            <p:ph type="subTitle" idx="16"/>
          </p:nvPr>
        </p:nvSpPr>
        <p:spPr>
          <a:xfrm>
            <a:off x="1815897" y="1251395"/>
            <a:ext cx="2446947"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Lexend" panose="020B0604020202020204" charset="0"/>
              </a:rPr>
              <a:t>Tổng quan dự án</a:t>
            </a:r>
            <a:endParaRPr dirty="0">
              <a:latin typeface="Lexend" panose="020B0604020202020204" charset="0"/>
            </a:endParaRPr>
          </a:p>
        </p:txBody>
      </p:sp>
      <p:sp>
        <p:nvSpPr>
          <p:cNvPr id="34" name="Google Shape;449;p37">
            <a:extLst>
              <a:ext uri="{FF2B5EF4-FFF2-40B4-BE49-F238E27FC236}">
                <a16:creationId xmlns:a16="http://schemas.microsoft.com/office/drawing/2014/main" id="{0B711923-83DE-70E2-18E1-FB1DBEEA6423}"/>
              </a:ext>
            </a:extLst>
          </p:cNvPr>
          <p:cNvSpPr txBox="1">
            <a:spLocks/>
          </p:cNvSpPr>
          <p:nvPr/>
        </p:nvSpPr>
        <p:spPr>
          <a:xfrm>
            <a:off x="1448546" y="1978556"/>
            <a:ext cx="514068"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2"/>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2pPr>
            <a:lvl3pPr marR="0" lvl="2"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3pPr>
            <a:lvl4pPr marR="0" lvl="3"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4pPr>
            <a:lvl5pPr marR="0" lvl="4"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5pPr>
            <a:lvl6pPr marR="0" lvl="5"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6pPr>
            <a:lvl7pPr marR="0" lvl="6"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7pPr>
            <a:lvl8pPr marR="0" lvl="7"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8pPr>
            <a:lvl9pPr marR="0" lvl="8"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9pPr>
          </a:lstStyle>
          <a:p>
            <a:r>
              <a:rPr lang="en" sz="2000" dirty="0">
                <a:latin typeface="Lexend" panose="020B0604020202020204" charset="0"/>
              </a:rPr>
              <a:t>2.</a:t>
            </a:r>
          </a:p>
        </p:txBody>
      </p:sp>
      <p:sp>
        <p:nvSpPr>
          <p:cNvPr id="35" name="Google Shape;455;p37">
            <a:extLst>
              <a:ext uri="{FF2B5EF4-FFF2-40B4-BE49-F238E27FC236}">
                <a16:creationId xmlns:a16="http://schemas.microsoft.com/office/drawing/2014/main" id="{DB85E364-145D-5B26-5DB2-66D8ED709ECB}"/>
              </a:ext>
            </a:extLst>
          </p:cNvPr>
          <p:cNvSpPr txBox="1">
            <a:spLocks/>
          </p:cNvSpPr>
          <p:nvPr/>
        </p:nvSpPr>
        <p:spPr>
          <a:xfrm>
            <a:off x="1815892" y="1875353"/>
            <a:ext cx="2446947"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DM Sans"/>
              <a:buNone/>
              <a:defRPr sz="2000" b="1" i="0" u="none" strike="noStrike" cap="none">
                <a:solidFill>
                  <a:schemeClr val="dk1"/>
                </a:solidFill>
                <a:latin typeface="Poppins"/>
                <a:ea typeface="Poppins"/>
                <a:cs typeface="Poppins"/>
                <a:sym typeface="Poppins"/>
              </a:defRPr>
            </a:lvl1pPr>
            <a:lvl2pPr marL="914400" marR="0" lvl="1"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2pPr>
            <a:lvl3pPr marL="1371600" marR="0" lvl="2"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3pPr>
            <a:lvl4pPr marL="1828800" marR="0" lvl="3"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4pPr>
            <a:lvl5pPr marL="2286000" marR="0" lvl="4"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5pPr>
            <a:lvl6pPr marL="2743200" marR="0" lvl="5"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6pPr>
            <a:lvl7pPr marL="3200400" marR="0" lvl="6"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7pPr>
            <a:lvl8pPr marL="3657600" marR="0" lvl="7"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8pPr>
            <a:lvl9pPr marL="4114800" marR="0" lvl="8"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9pPr>
          </a:lstStyle>
          <a:p>
            <a:pPr marL="0" indent="0"/>
            <a:r>
              <a:rPr lang="en-US" dirty="0" err="1">
                <a:latin typeface="Lexend" panose="020B0604020202020204" charset="0"/>
              </a:rPr>
              <a:t>Mô</a:t>
            </a:r>
            <a:r>
              <a:rPr lang="en-US" dirty="0">
                <a:latin typeface="Lexend" panose="020B0604020202020204" charset="0"/>
              </a:rPr>
              <a:t> </a:t>
            </a:r>
            <a:r>
              <a:rPr lang="en-US" dirty="0" err="1">
                <a:latin typeface="Lexend" panose="020B0604020202020204" charset="0"/>
              </a:rPr>
              <a:t>tả</a:t>
            </a:r>
            <a:r>
              <a:rPr lang="en-US" dirty="0">
                <a:latin typeface="Lexend" panose="020B0604020202020204" charset="0"/>
              </a:rPr>
              <a:t> </a:t>
            </a:r>
            <a:r>
              <a:rPr lang="en-US" dirty="0" err="1">
                <a:latin typeface="Lexend" panose="020B0604020202020204" charset="0"/>
              </a:rPr>
              <a:t>quy</a:t>
            </a:r>
            <a:r>
              <a:rPr lang="en-US" dirty="0">
                <a:latin typeface="Lexend" panose="020B0604020202020204" charset="0"/>
              </a:rPr>
              <a:t> </a:t>
            </a:r>
            <a:r>
              <a:rPr lang="en-US" dirty="0" err="1">
                <a:latin typeface="Lexend" panose="020B0604020202020204" charset="0"/>
              </a:rPr>
              <a:t>trình</a:t>
            </a:r>
            <a:endParaRPr lang="en-US" dirty="0">
              <a:latin typeface="Lexend" panose="020B0604020202020204" charset="0"/>
            </a:endParaRPr>
          </a:p>
        </p:txBody>
      </p:sp>
      <p:sp>
        <p:nvSpPr>
          <p:cNvPr id="36" name="Google Shape;449;p37">
            <a:extLst>
              <a:ext uri="{FF2B5EF4-FFF2-40B4-BE49-F238E27FC236}">
                <a16:creationId xmlns:a16="http://schemas.microsoft.com/office/drawing/2014/main" id="{3F402BF3-D0EB-49EF-DEEC-0A6A9C5C4A84}"/>
              </a:ext>
            </a:extLst>
          </p:cNvPr>
          <p:cNvSpPr txBox="1">
            <a:spLocks/>
          </p:cNvSpPr>
          <p:nvPr/>
        </p:nvSpPr>
        <p:spPr>
          <a:xfrm>
            <a:off x="1448546" y="2629894"/>
            <a:ext cx="514068"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2"/>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2pPr>
            <a:lvl3pPr marR="0" lvl="2"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3pPr>
            <a:lvl4pPr marR="0" lvl="3"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4pPr>
            <a:lvl5pPr marR="0" lvl="4"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5pPr>
            <a:lvl6pPr marR="0" lvl="5"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6pPr>
            <a:lvl7pPr marR="0" lvl="6"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7pPr>
            <a:lvl8pPr marR="0" lvl="7"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8pPr>
            <a:lvl9pPr marR="0" lvl="8"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9pPr>
          </a:lstStyle>
          <a:p>
            <a:r>
              <a:rPr lang="en" sz="2000" dirty="0">
                <a:latin typeface="Lexend" panose="020B0604020202020204" charset="0"/>
              </a:rPr>
              <a:t>3.</a:t>
            </a:r>
          </a:p>
        </p:txBody>
      </p:sp>
      <p:sp>
        <p:nvSpPr>
          <p:cNvPr id="37" name="Google Shape;455;p37">
            <a:extLst>
              <a:ext uri="{FF2B5EF4-FFF2-40B4-BE49-F238E27FC236}">
                <a16:creationId xmlns:a16="http://schemas.microsoft.com/office/drawing/2014/main" id="{9B21D6D6-108C-1EBB-4F95-73E9B2397B63}"/>
              </a:ext>
            </a:extLst>
          </p:cNvPr>
          <p:cNvSpPr txBox="1">
            <a:spLocks/>
          </p:cNvSpPr>
          <p:nvPr/>
        </p:nvSpPr>
        <p:spPr>
          <a:xfrm>
            <a:off x="1815893" y="2531682"/>
            <a:ext cx="2446947"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DM Sans"/>
              <a:buNone/>
              <a:defRPr sz="2000" b="1" i="0" u="none" strike="noStrike" cap="none">
                <a:solidFill>
                  <a:schemeClr val="dk1"/>
                </a:solidFill>
                <a:latin typeface="Poppins"/>
                <a:ea typeface="Poppins"/>
                <a:cs typeface="Poppins"/>
                <a:sym typeface="Poppins"/>
              </a:defRPr>
            </a:lvl1pPr>
            <a:lvl2pPr marL="914400" marR="0" lvl="1"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2pPr>
            <a:lvl3pPr marL="1371600" marR="0" lvl="2"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3pPr>
            <a:lvl4pPr marL="1828800" marR="0" lvl="3"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4pPr>
            <a:lvl5pPr marL="2286000" marR="0" lvl="4"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5pPr>
            <a:lvl6pPr marL="2743200" marR="0" lvl="5"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6pPr>
            <a:lvl7pPr marL="3200400" marR="0" lvl="6"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7pPr>
            <a:lvl8pPr marL="3657600" marR="0" lvl="7"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8pPr>
            <a:lvl9pPr marL="4114800" marR="0" lvl="8"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9pPr>
          </a:lstStyle>
          <a:p>
            <a:pPr marL="0" indent="0"/>
            <a:r>
              <a:rPr lang="en-US" dirty="0" err="1">
                <a:latin typeface="Lexend" panose="020B0604020202020204" charset="0"/>
              </a:rPr>
              <a:t>Kế</a:t>
            </a:r>
            <a:r>
              <a:rPr lang="en-US" dirty="0">
                <a:latin typeface="Lexend" panose="020B0604020202020204" charset="0"/>
              </a:rPr>
              <a:t> </a:t>
            </a:r>
            <a:r>
              <a:rPr lang="en-US" dirty="0" err="1">
                <a:latin typeface="Lexend" panose="020B0604020202020204" charset="0"/>
              </a:rPr>
              <a:t>hoạch</a:t>
            </a:r>
            <a:r>
              <a:rPr lang="en-US" dirty="0">
                <a:latin typeface="Lexend" panose="020B0604020202020204" charset="0"/>
              </a:rPr>
              <a:t> </a:t>
            </a:r>
            <a:r>
              <a:rPr lang="en-US" dirty="0" err="1">
                <a:latin typeface="Lexend" panose="020B0604020202020204" charset="0"/>
              </a:rPr>
              <a:t>dự</a:t>
            </a:r>
            <a:r>
              <a:rPr lang="en-US" dirty="0">
                <a:latin typeface="Lexend" panose="020B0604020202020204" charset="0"/>
              </a:rPr>
              <a:t> </a:t>
            </a:r>
            <a:r>
              <a:rPr lang="en-US" dirty="0" err="1">
                <a:latin typeface="Lexend" panose="020B0604020202020204" charset="0"/>
              </a:rPr>
              <a:t>án</a:t>
            </a:r>
            <a:endParaRPr lang="en-US" dirty="0">
              <a:latin typeface="Lexend" panose="020B0604020202020204" charset="0"/>
            </a:endParaRPr>
          </a:p>
        </p:txBody>
      </p:sp>
      <p:sp>
        <p:nvSpPr>
          <p:cNvPr id="38" name="Google Shape;449;p37">
            <a:extLst>
              <a:ext uri="{FF2B5EF4-FFF2-40B4-BE49-F238E27FC236}">
                <a16:creationId xmlns:a16="http://schemas.microsoft.com/office/drawing/2014/main" id="{51F1D0F3-05DB-C99A-B65F-E795420EB5A6}"/>
              </a:ext>
            </a:extLst>
          </p:cNvPr>
          <p:cNvSpPr txBox="1">
            <a:spLocks/>
          </p:cNvSpPr>
          <p:nvPr/>
        </p:nvSpPr>
        <p:spPr>
          <a:xfrm>
            <a:off x="1448546" y="3251897"/>
            <a:ext cx="514068"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2"/>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2pPr>
            <a:lvl3pPr marR="0" lvl="2"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3pPr>
            <a:lvl4pPr marR="0" lvl="3"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4pPr>
            <a:lvl5pPr marR="0" lvl="4"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5pPr>
            <a:lvl6pPr marR="0" lvl="5"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6pPr>
            <a:lvl7pPr marR="0" lvl="6"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7pPr>
            <a:lvl8pPr marR="0" lvl="7"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8pPr>
            <a:lvl9pPr marR="0" lvl="8"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9pPr>
          </a:lstStyle>
          <a:p>
            <a:r>
              <a:rPr lang="en" sz="2000" dirty="0">
                <a:latin typeface="Lexend" panose="020B0604020202020204" charset="0"/>
              </a:rPr>
              <a:t>4.</a:t>
            </a:r>
          </a:p>
        </p:txBody>
      </p:sp>
      <p:sp>
        <p:nvSpPr>
          <p:cNvPr id="39" name="Google Shape;455;p37">
            <a:extLst>
              <a:ext uri="{FF2B5EF4-FFF2-40B4-BE49-F238E27FC236}">
                <a16:creationId xmlns:a16="http://schemas.microsoft.com/office/drawing/2014/main" id="{E7E15034-E990-9F64-158D-DF5E4C30D0C8}"/>
              </a:ext>
            </a:extLst>
          </p:cNvPr>
          <p:cNvSpPr txBox="1">
            <a:spLocks/>
          </p:cNvSpPr>
          <p:nvPr/>
        </p:nvSpPr>
        <p:spPr>
          <a:xfrm>
            <a:off x="1815891" y="3172774"/>
            <a:ext cx="2446947"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DM Sans"/>
              <a:buNone/>
              <a:defRPr sz="2000" b="1" i="0" u="none" strike="noStrike" cap="none">
                <a:solidFill>
                  <a:schemeClr val="dk1"/>
                </a:solidFill>
                <a:latin typeface="Poppins"/>
                <a:ea typeface="Poppins"/>
                <a:cs typeface="Poppins"/>
                <a:sym typeface="Poppins"/>
              </a:defRPr>
            </a:lvl1pPr>
            <a:lvl2pPr marL="914400" marR="0" lvl="1"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2pPr>
            <a:lvl3pPr marL="1371600" marR="0" lvl="2"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3pPr>
            <a:lvl4pPr marL="1828800" marR="0" lvl="3"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4pPr>
            <a:lvl5pPr marL="2286000" marR="0" lvl="4"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5pPr>
            <a:lvl6pPr marL="2743200" marR="0" lvl="5"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6pPr>
            <a:lvl7pPr marL="3200400" marR="0" lvl="6"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7pPr>
            <a:lvl8pPr marL="3657600" marR="0" lvl="7"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8pPr>
            <a:lvl9pPr marL="4114800" marR="0" lvl="8"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9pPr>
          </a:lstStyle>
          <a:p>
            <a:pPr marL="0" indent="0"/>
            <a:r>
              <a:rPr lang="en-US" dirty="0" err="1">
                <a:latin typeface="Lexend" panose="020B0604020202020204" charset="0"/>
              </a:rPr>
              <a:t>Yêu</a:t>
            </a:r>
            <a:r>
              <a:rPr lang="en-US" dirty="0">
                <a:latin typeface="Lexend" panose="020B0604020202020204" charset="0"/>
              </a:rPr>
              <a:t> </a:t>
            </a:r>
            <a:r>
              <a:rPr lang="en-US" dirty="0" err="1">
                <a:latin typeface="Lexend" panose="020B0604020202020204" charset="0"/>
              </a:rPr>
              <a:t>cầu</a:t>
            </a:r>
            <a:r>
              <a:rPr lang="en-US" dirty="0">
                <a:latin typeface="Lexend" panose="020B0604020202020204" charset="0"/>
              </a:rPr>
              <a:t> </a:t>
            </a:r>
          </a:p>
        </p:txBody>
      </p:sp>
      <p:sp>
        <p:nvSpPr>
          <p:cNvPr id="40" name="Google Shape;449;p37">
            <a:extLst>
              <a:ext uri="{FF2B5EF4-FFF2-40B4-BE49-F238E27FC236}">
                <a16:creationId xmlns:a16="http://schemas.microsoft.com/office/drawing/2014/main" id="{1F96E9DC-8CCF-C77D-A764-66DC69DDD4AD}"/>
              </a:ext>
            </a:extLst>
          </p:cNvPr>
          <p:cNvSpPr txBox="1">
            <a:spLocks/>
          </p:cNvSpPr>
          <p:nvPr/>
        </p:nvSpPr>
        <p:spPr>
          <a:xfrm>
            <a:off x="1448546" y="3919877"/>
            <a:ext cx="514068"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2"/>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2pPr>
            <a:lvl3pPr marR="0" lvl="2"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3pPr>
            <a:lvl4pPr marR="0" lvl="3"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4pPr>
            <a:lvl5pPr marR="0" lvl="4"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5pPr>
            <a:lvl6pPr marR="0" lvl="5"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6pPr>
            <a:lvl7pPr marR="0" lvl="6"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7pPr>
            <a:lvl8pPr marR="0" lvl="7"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8pPr>
            <a:lvl9pPr marR="0" lvl="8"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9pPr>
          </a:lstStyle>
          <a:p>
            <a:r>
              <a:rPr lang="en" sz="2000" dirty="0">
                <a:latin typeface="Lexend" panose="020B0604020202020204" charset="0"/>
              </a:rPr>
              <a:t>5.</a:t>
            </a:r>
          </a:p>
        </p:txBody>
      </p:sp>
      <p:sp>
        <p:nvSpPr>
          <p:cNvPr id="41" name="Google Shape;455;p37">
            <a:extLst>
              <a:ext uri="{FF2B5EF4-FFF2-40B4-BE49-F238E27FC236}">
                <a16:creationId xmlns:a16="http://schemas.microsoft.com/office/drawing/2014/main" id="{9F935A0B-BF82-8F85-3903-49621B11640C}"/>
              </a:ext>
            </a:extLst>
          </p:cNvPr>
          <p:cNvSpPr txBox="1">
            <a:spLocks/>
          </p:cNvSpPr>
          <p:nvPr/>
        </p:nvSpPr>
        <p:spPr>
          <a:xfrm>
            <a:off x="1815891" y="3848968"/>
            <a:ext cx="2446947"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DM Sans"/>
              <a:buNone/>
              <a:defRPr sz="2000" b="1" i="0" u="none" strike="noStrike" cap="none">
                <a:solidFill>
                  <a:schemeClr val="dk1"/>
                </a:solidFill>
                <a:latin typeface="Poppins"/>
                <a:ea typeface="Poppins"/>
                <a:cs typeface="Poppins"/>
                <a:sym typeface="Poppins"/>
              </a:defRPr>
            </a:lvl1pPr>
            <a:lvl2pPr marL="914400" marR="0" lvl="1"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2pPr>
            <a:lvl3pPr marL="1371600" marR="0" lvl="2"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3pPr>
            <a:lvl4pPr marL="1828800" marR="0" lvl="3"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4pPr>
            <a:lvl5pPr marL="2286000" marR="0" lvl="4"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5pPr>
            <a:lvl6pPr marL="2743200" marR="0" lvl="5"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6pPr>
            <a:lvl7pPr marL="3200400" marR="0" lvl="6"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7pPr>
            <a:lvl8pPr marL="3657600" marR="0" lvl="7"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8pPr>
            <a:lvl9pPr marL="4114800" marR="0" lvl="8"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9pPr>
          </a:lstStyle>
          <a:p>
            <a:pPr marL="0" indent="0"/>
            <a:r>
              <a:rPr lang="en-US" dirty="0">
                <a:latin typeface="Lexend" panose="020B0604020202020204" charset="0"/>
              </a:rPr>
              <a:t>Database</a:t>
            </a:r>
          </a:p>
        </p:txBody>
      </p:sp>
      <p:sp>
        <p:nvSpPr>
          <p:cNvPr id="42" name="Google Shape;449;p37">
            <a:extLst>
              <a:ext uri="{FF2B5EF4-FFF2-40B4-BE49-F238E27FC236}">
                <a16:creationId xmlns:a16="http://schemas.microsoft.com/office/drawing/2014/main" id="{6F08B8BA-4AC6-C4A0-9544-FE9FCB440543}"/>
              </a:ext>
            </a:extLst>
          </p:cNvPr>
          <p:cNvSpPr txBox="1">
            <a:spLocks/>
          </p:cNvSpPr>
          <p:nvPr/>
        </p:nvSpPr>
        <p:spPr>
          <a:xfrm>
            <a:off x="4938878" y="1251395"/>
            <a:ext cx="514068"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2"/>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2pPr>
            <a:lvl3pPr marR="0" lvl="2"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3pPr>
            <a:lvl4pPr marR="0" lvl="3"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4pPr>
            <a:lvl5pPr marR="0" lvl="4"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5pPr>
            <a:lvl6pPr marR="0" lvl="5"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6pPr>
            <a:lvl7pPr marR="0" lvl="6"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7pPr>
            <a:lvl8pPr marR="0" lvl="7"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8pPr>
            <a:lvl9pPr marR="0" lvl="8"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9pPr>
          </a:lstStyle>
          <a:p>
            <a:r>
              <a:rPr lang="en" sz="2000" dirty="0">
                <a:latin typeface="Lexend" panose="020B0604020202020204" charset="0"/>
              </a:rPr>
              <a:t>6.</a:t>
            </a:r>
          </a:p>
        </p:txBody>
      </p:sp>
      <p:sp>
        <p:nvSpPr>
          <p:cNvPr id="43" name="Google Shape;455;p37">
            <a:extLst>
              <a:ext uri="{FF2B5EF4-FFF2-40B4-BE49-F238E27FC236}">
                <a16:creationId xmlns:a16="http://schemas.microsoft.com/office/drawing/2014/main" id="{3E065B8D-08F6-E69F-956A-043B3AB13497}"/>
              </a:ext>
            </a:extLst>
          </p:cNvPr>
          <p:cNvSpPr txBox="1">
            <a:spLocks/>
          </p:cNvSpPr>
          <p:nvPr/>
        </p:nvSpPr>
        <p:spPr>
          <a:xfrm>
            <a:off x="5374885" y="1172717"/>
            <a:ext cx="2446947"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DM Sans"/>
              <a:buNone/>
              <a:defRPr sz="2000" b="1" i="0" u="none" strike="noStrike" cap="none">
                <a:solidFill>
                  <a:schemeClr val="dk1"/>
                </a:solidFill>
                <a:latin typeface="Poppins"/>
                <a:ea typeface="Poppins"/>
                <a:cs typeface="Poppins"/>
                <a:sym typeface="Poppins"/>
              </a:defRPr>
            </a:lvl1pPr>
            <a:lvl2pPr marL="914400" marR="0" lvl="1"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2pPr>
            <a:lvl3pPr marL="1371600" marR="0" lvl="2"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3pPr>
            <a:lvl4pPr marL="1828800" marR="0" lvl="3"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4pPr>
            <a:lvl5pPr marL="2286000" marR="0" lvl="4"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5pPr>
            <a:lvl6pPr marL="2743200" marR="0" lvl="5"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6pPr>
            <a:lvl7pPr marL="3200400" marR="0" lvl="6"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7pPr>
            <a:lvl8pPr marL="3657600" marR="0" lvl="7"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8pPr>
            <a:lvl9pPr marL="4114800" marR="0" lvl="8"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9pPr>
          </a:lstStyle>
          <a:p>
            <a:pPr marL="0" indent="0"/>
            <a:r>
              <a:rPr lang="en-US" dirty="0">
                <a:latin typeface="Lexend" panose="020B0604020202020204" charset="0"/>
              </a:rPr>
              <a:t>Testing</a:t>
            </a:r>
          </a:p>
        </p:txBody>
      </p:sp>
      <p:sp>
        <p:nvSpPr>
          <p:cNvPr id="44" name="Google Shape;449;p37">
            <a:extLst>
              <a:ext uri="{FF2B5EF4-FFF2-40B4-BE49-F238E27FC236}">
                <a16:creationId xmlns:a16="http://schemas.microsoft.com/office/drawing/2014/main" id="{952B3CEE-DF98-E403-0755-376AB7383F45}"/>
              </a:ext>
            </a:extLst>
          </p:cNvPr>
          <p:cNvSpPr txBox="1">
            <a:spLocks/>
          </p:cNvSpPr>
          <p:nvPr/>
        </p:nvSpPr>
        <p:spPr>
          <a:xfrm>
            <a:off x="4938877" y="1900410"/>
            <a:ext cx="514068"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2"/>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2pPr>
            <a:lvl3pPr marR="0" lvl="2"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3pPr>
            <a:lvl4pPr marR="0" lvl="3"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4pPr>
            <a:lvl5pPr marR="0" lvl="4"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5pPr>
            <a:lvl6pPr marR="0" lvl="5"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6pPr>
            <a:lvl7pPr marR="0" lvl="6"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7pPr>
            <a:lvl8pPr marR="0" lvl="7"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8pPr>
            <a:lvl9pPr marR="0" lvl="8"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9pPr>
          </a:lstStyle>
          <a:p>
            <a:r>
              <a:rPr lang="en" sz="2000" dirty="0">
                <a:latin typeface="Lexend" panose="020B0604020202020204" charset="0"/>
              </a:rPr>
              <a:t>7.</a:t>
            </a:r>
          </a:p>
        </p:txBody>
      </p:sp>
      <p:sp>
        <p:nvSpPr>
          <p:cNvPr id="45" name="Google Shape;455;p37">
            <a:extLst>
              <a:ext uri="{FF2B5EF4-FFF2-40B4-BE49-F238E27FC236}">
                <a16:creationId xmlns:a16="http://schemas.microsoft.com/office/drawing/2014/main" id="{C2F0B802-09D3-780A-1BF4-9D36CAB596A9}"/>
              </a:ext>
            </a:extLst>
          </p:cNvPr>
          <p:cNvSpPr txBox="1">
            <a:spLocks/>
          </p:cNvSpPr>
          <p:nvPr/>
        </p:nvSpPr>
        <p:spPr>
          <a:xfrm>
            <a:off x="5374886" y="1791591"/>
            <a:ext cx="2446947"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DM Sans"/>
              <a:buNone/>
              <a:defRPr sz="2000" b="1" i="0" u="none" strike="noStrike" cap="none">
                <a:solidFill>
                  <a:schemeClr val="dk1"/>
                </a:solidFill>
                <a:latin typeface="Poppins"/>
                <a:ea typeface="Poppins"/>
                <a:cs typeface="Poppins"/>
                <a:sym typeface="Poppins"/>
              </a:defRPr>
            </a:lvl1pPr>
            <a:lvl2pPr marL="914400" marR="0" lvl="1"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2pPr>
            <a:lvl3pPr marL="1371600" marR="0" lvl="2"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3pPr>
            <a:lvl4pPr marL="1828800" marR="0" lvl="3"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4pPr>
            <a:lvl5pPr marL="2286000" marR="0" lvl="4"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5pPr>
            <a:lvl6pPr marL="2743200" marR="0" lvl="5"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6pPr>
            <a:lvl7pPr marL="3200400" marR="0" lvl="6"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7pPr>
            <a:lvl8pPr marL="3657600" marR="0" lvl="7"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8pPr>
            <a:lvl9pPr marL="4114800" marR="0" lvl="8"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9pPr>
          </a:lstStyle>
          <a:p>
            <a:pPr marL="0" indent="0"/>
            <a:r>
              <a:rPr lang="en-US" dirty="0">
                <a:latin typeface="Lexend" panose="020B0604020202020204" charset="0"/>
              </a:rPr>
              <a:t>Prototype</a:t>
            </a:r>
          </a:p>
        </p:txBody>
      </p:sp>
      <p:sp>
        <p:nvSpPr>
          <p:cNvPr id="46" name="Google Shape;449;p37">
            <a:extLst>
              <a:ext uri="{FF2B5EF4-FFF2-40B4-BE49-F238E27FC236}">
                <a16:creationId xmlns:a16="http://schemas.microsoft.com/office/drawing/2014/main" id="{34F22F2A-1E8C-2F6A-5B4F-A6B01B0551C0}"/>
              </a:ext>
            </a:extLst>
          </p:cNvPr>
          <p:cNvSpPr txBox="1">
            <a:spLocks/>
          </p:cNvSpPr>
          <p:nvPr/>
        </p:nvSpPr>
        <p:spPr>
          <a:xfrm>
            <a:off x="4938877" y="2551748"/>
            <a:ext cx="514068"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2"/>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2pPr>
            <a:lvl3pPr marR="0" lvl="2"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3pPr>
            <a:lvl4pPr marR="0" lvl="3"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4pPr>
            <a:lvl5pPr marR="0" lvl="4"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5pPr>
            <a:lvl6pPr marR="0" lvl="5"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6pPr>
            <a:lvl7pPr marR="0" lvl="6"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7pPr>
            <a:lvl8pPr marR="0" lvl="7"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8pPr>
            <a:lvl9pPr marR="0" lvl="8"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9pPr>
          </a:lstStyle>
          <a:p>
            <a:r>
              <a:rPr lang="en" sz="2000" dirty="0">
                <a:latin typeface="Lexend" panose="020B0604020202020204" charset="0"/>
              </a:rPr>
              <a:t>8.</a:t>
            </a:r>
          </a:p>
        </p:txBody>
      </p:sp>
      <p:sp>
        <p:nvSpPr>
          <p:cNvPr id="47" name="Google Shape;455;p37">
            <a:extLst>
              <a:ext uri="{FF2B5EF4-FFF2-40B4-BE49-F238E27FC236}">
                <a16:creationId xmlns:a16="http://schemas.microsoft.com/office/drawing/2014/main" id="{AA719EFB-A6A2-5031-B2D8-DF4E8788D5BB}"/>
              </a:ext>
            </a:extLst>
          </p:cNvPr>
          <p:cNvSpPr txBox="1">
            <a:spLocks/>
          </p:cNvSpPr>
          <p:nvPr/>
        </p:nvSpPr>
        <p:spPr>
          <a:xfrm>
            <a:off x="5374887" y="2443815"/>
            <a:ext cx="2446947"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DM Sans"/>
              <a:buNone/>
              <a:defRPr sz="2000" b="1" i="0" u="none" strike="noStrike" cap="none">
                <a:solidFill>
                  <a:schemeClr val="dk1"/>
                </a:solidFill>
                <a:latin typeface="Poppins"/>
                <a:ea typeface="Poppins"/>
                <a:cs typeface="Poppins"/>
                <a:sym typeface="Poppins"/>
              </a:defRPr>
            </a:lvl1pPr>
            <a:lvl2pPr marL="914400" marR="0" lvl="1"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2pPr>
            <a:lvl3pPr marL="1371600" marR="0" lvl="2"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3pPr>
            <a:lvl4pPr marL="1828800" marR="0" lvl="3"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4pPr>
            <a:lvl5pPr marL="2286000" marR="0" lvl="4"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5pPr>
            <a:lvl6pPr marL="2743200" marR="0" lvl="5"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6pPr>
            <a:lvl7pPr marL="3200400" marR="0" lvl="6"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7pPr>
            <a:lvl8pPr marL="3657600" marR="0" lvl="7"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8pPr>
            <a:lvl9pPr marL="4114800" marR="0" lvl="8"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9pPr>
          </a:lstStyle>
          <a:p>
            <a:pPr marL="0" indent="0"/>
            <a:r>
              <a:rPr lang="en-US" dirty="0">
                <a:latin typeface="Lexend" panose="020B0604020202020204" charset="0"/>
              </a:rPr>
              <a:t>Quản </a:t>
            </a:r>
            <a:r>
              <a:rPr lang="en-US" dirty="0" err="1">
                <a:latin typeface="Lexend" panose="020B0604020202020204" charset="0"/>
              </a:rPr>
              <a:t>lý</a:t>
            </a:r>
            <a:endParaRPr lang="en-US" dirty="0">
              <a:latin typeface="Lexend" panose="020B0604020202020204" charset="0"/>
            </a:endParaRPr>
          </a:p>
        </p:txBody>
      </p:sp>
      <p:sp>
        <p:nvSpPr>
          <p:cNvPr id="48" name="Google Shape;449;p37">
            <a:extLst>
              <a:ext uri="{FF2B5EF4-FFF2-40B4-BE49-F238E27FC236}">
                <a16:creationId xmlns:a16="http://schemas.microsoft.com/office/drawing/2014/main" id="{E22EA797-FEF2-368B-B511-54B6C7BBDCAF}"/>
              </a:ext>
            </a:extLst>
          </p:cNvPr>
          <p:cNvSpPr txBox="1">
            <a:spLocks/>
          </p:cNvSpPr>
          <p:nvPr/>
        </p:nvSpPr>
        <p:spPr>
          <a:xfrm>
            <a:off x="4938877" y="3173751"/>
            <a:ext cx="514068"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2"/>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2pPr>
            <a:lvl3pPr marR="0" lvl="2"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3pPr>
            <a:lvl4pPr marR="0" lvl="3"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4pPr>
            <a:lvl5pPr marR="0" lvl="4"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5pPr>
            <a:lvl6pPr marR="0" lvl="5"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6pPr>
            <a:lvl7pPr marR="0" lvl="6"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7pPr>
            <a:lvl8pPr marR="0" lvl="7"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8pPr>
            <a:lvl9pPr marR="0" lvl="8"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9pPr>
          </a:lstStyle>
          <a:p>
            <a:r>
              <a:rPr lang="en" sz="2000" dirty="0">
                <a:latin typeface="Lexend" panose="020B0604020202020204" charset="0"/>
              </a:rPr>
              <a:t>9.</a:t>
            </a:r>
          </a:p>
        </p:txBody>
      </p:sp>
      <p:sp>
        <p:nvSpPr>
          <p:cNvPr id="49" name="Google Shape;455;p37">
            <a:extLst>
              <a:ext uri="{FF2B5EF4-FFF2-40B4-BE49-F238E27FC236}">
                <a16:creationId xmlns:a16="http://schemas.microsoft.com/office/drawing/2014/main" id="{94DE9F84-6896-272D-57A4-4CBBB260F9CA}"/>
              </a:ext>
            </a:extLst>
          </p:cNvPr>
          <p:cNvSpPr txBox="1">
            <a:spLocks/>
          </p:cNvSpPr>
          <p:nvPr/>
        </p:nvSpPr>
        <p:spPr>
          <a:xfrm>
            <a:off x="5374888" y="3096039"/>
            <a:ext cx="2446947"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DM Sans"/>
              <a:buNone/>
              <a:defRPr sz="2000" b="1" i="0" u="none" strike="noStrike" cap="none">
                <a:solidFill>
                  <a:schemeClr val="dk1"/>
                </a:solidFill>
                <a:latin typeface="Poppins"/>
                <a:ea typeface="Poppins"/>
                <a:cs typeface="Poppins"/>
                <a:sym typeface="Poppins"/>
              </a:defRPr>
            </a:lvl1pPr>
            <a:lvl2pPr marL="914400" marR="0" lvl="1"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2pPr>
            <a:lvl3pPr marL="1371600" marR="0" lvl="2"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3pPr>
            <a:lvl4pPr marL="1828800" marR="0" lvl="3"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4pPr>
            <a:lvl5pPr marL="2286000" marR="0" lvl="4"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5pPr>
            <a:lvl6pPr marL="2743200" marR="0" lvl="5"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6pPr>
            <a:lvl7pPr marL="3200400" marR="0" lvl="6"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7pPr>
            <a:lvl8pPr marL="3657600" marR="0" lvl="7"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8pPr>
            <a:lvl9pPr marL="4114800" marR="0" lvl="8"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9pPr>
          </a:lstStyle>
          <a:p>
            <a:pPr marL="0" indent="0"/>
            <a:r>
              <a:rPr lang="en-US" dirty="0">
                <a:latin typeface="Lexend" panose="020B0604020202020204" charset="0"/>
              </a:rPr>
              <a:t>Reflection</a:t>
            </a:r>
          </a:p>
        </p:txBody>
      </p:sp>
      <p:sp>
        <p:nvSpPr>
          <p:cNvPr id="50" name="Google Shape;449;p37">
            <a:extLst>
              <a:ext uri="{FF2B5EF4-FFF2-40B4-BE49-F238E27FC236}">
                <a16:creationId xmlns:a16="http://schemas.microsoft.com/office/drawing/2014/main" id="{8882E3D1-787E-946B-7A9F-93AEAF7C1D19}"/>
              </a:ext>
            </a:extLst>
          </p:cNvPr>
          <p:cNvSpPr txBox="1">
            <a:spLocks/>
          </p:cNvSpPr>
          <p:nvPr/>
        </p:nvSpPr>
        <p:spPr>
          <a:xfrm>
            <a:off x="4938876" y="3841731"/>
            <a:ext cx="629299"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3000" b="1" i="0" u="none" strike="noStrike" cap="none">
                <a:solidFill>
                  <a:schemeClr val="dk2"/>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2pPr>
            <a:lvl3pPr marR="0" lvl="2"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3pPr>
            <a:lvl4pPr marR="0" lvl="3"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4pPr>
            <a:lvl5pPr marR="0" lvl="4"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5pPr>
            <a:lvl6pPr marR="0" lvl="5"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6pPr>
            <a:lvl7pPr marR="0" lvl="6"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7pPr>
            <a:lvl8pPr marR="0" lvl="7"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8pPr>
            <a:lvl9pPr marR="0" lvl="8" algn="l" rtl="0">
              <a:lnSpc>
                <a:spcPct val="100000"/>
              </a:lnSpc>
              <a:spcBef>
                <a:spcPts val="0"/>
              </a:spcBef>
              <a:spcAft>
                <a:spcPts val="0"/>
              </a:spcAft>
              <a:buClr>
                <a:schemeClr val="dk1"/>
              </a:buClr>
              <a:buSzPts val="3000"/>
              <a:buFont typeface="DM Sans"/>
              <a:buNone/>
              <a:defRPr sz="3000" b="1" i="0" u="none" strike="noStrike" cap="none">
                <a:solidFill>
                  <a:schemeClr val="dk1"/>
                </a:solidFill>
                <a:latin typeface="DM Sans"/>
                <a:ea typeface="DM Sans"/>
                <a:cs typeface="DM Sans"/>
                <a:sym typeface="DM Sans"/>
              </a:defRPr>
            </a:lvl9pPr>
          </a:lstStyle>
          <a:p>
            <a:r>
              <a:rPr lang="en" sz="2000" dirty="0">
                <a:latin typeface="Lexend" panose="020B0604020202020204" charset="0"/>
              </a:rPr>
              <a:t>10.</a:t>
            </a:r>
          </a:p>
        </p:txBody>
      </p:sp>
      <p:sp>
        <p:nvSpPr>
          <p:cNvPr id="51" name="Google Shape;455;p37">
            <a:extLst>
              <a:ext uri="{FF2B5EF4-FFF2-40B4-BE49-F238E27FC236}">
                <a16:creationId xmlns:a16="http://schemas.microsoft.com/office/drawing/2014/main" id="{04CFBB4E-77FF-F975-7030-1BDDA152784F}"/>
              </a:ext>
            </a:extLst>
          </p:cNvPr>
          <p:cNvSpPr txBox="1">
            <a:spLocks/>
          </p:cNvSpPr>
          <p:nvPr/>
        </p:nvSpPr>
        <p:spPr>
          <a:xfrm>
            <a:off x="5374888" y="3762608"/>
            <a:ext cx="2446947"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DM Sans"/>
              <a:buNone/>
              <a:defRPr sz="2000" b="1" i="0" u="none" strike="noStrike" cap="none">
                <a:solidFill>
                  <a:schemeClr val="dk1"/>
                </a:solidFill>
                <a:latin typeface="Poppins"/>
                <a:ea typeface="Poppins"/>
                <a:cs typeface="Poppins"/>
                <a:sym typeface="Poppins"/>
              </a:defRPr>
            </a:lvl1pPr>
            <a:lvl2pPr marL="914400" marR="0" lvl="1"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2pPr>
            <a:lvl3pPr marL="1371600" marR="0" lvl="2"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3pPr>
            <a:lvl4pPr marL="1828800" marR="0" lvl="3"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4pPr>
            <a:lvl5pPr marL="2286000" marR="0" lvl="4"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5pPr>
            <a:lvl6pPr marL="2743200" marR="0" lvl="5"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6pPr>
            <a:lvl7pPr marL="3200400" marR="0" lvl="6"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7pPr>
            <a:lvl8pPr marL="3657600" marR="0" lvl="7"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8pPr>
            <a:lvl9pPr marL="4114800" marR="0" lvl="8" indent="-317500" algn="l"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9pPr>
          </a:lstStyle>
          <a:p>
            <a:pPr marL="0" indent="0"/>
            <a:r>
              <a:rPr lang="en-US" dirty="0">
                <a:latin typeface="Lexend" panose="020B0604020202020204" charset="0"/>
              </a:rPr>
              <a:t>Demo</a:t>
            </a:r>
          </a:p>
        </p:txBody>
      </p:sp>
      <p:sp>
        <p:nvSpPr>
          <p:cNvPr id="52" name="Google Shape;504;p39">
            <a:extLst>
              <a:ext uri="{FF2B5EF4-FFF2-40B4-BE49-F238E27FC236}">
                <a16:creationId xmlns:a16="http://schemas.microsoft.com/office/drawing/2014/main" id="{4878BE37-7BAA-4B9F-5E51-871A2627A9CE}"/>
              </a:ext>
            </a:extLst>
          </p:cNvPr>
          <p:cNvSpPr txBox="1">
            <a:spLocks/>
          </p:cNvSpPr>
          <p:nvPr/>
        </p:nvSpPr>
        <p:spPr>
          <a:xfrm>
            <a:off x="-1585627" y="1251395"/>
            <a:ext cx="1652100" cy="915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1pPr>
            <a:lvl2pPr marL="914400" marR="0" lvl="1"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2pPr>
            <a:lvl3pPr marL="1371600" marR="0" lvl="2"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3pPr>
            <a:lvl4pPr marL="1828800" marR="0" lvl="3"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4pPr>
            <a:lvl5pPr marL="2286000" marR="0" lvl="4"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5pPr>
            <a:lvl6pPr marL="2743200" marR="0" lvl="5"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6pPr>
            <a:lvl7pPr marL="3200400" marR="0" lvl="6"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7pPr>
            <a:lvl8pPr marL="3657600" marR="0" lvl="7"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8pPr>
            <a:lvl9pPr marL="4114800" marR="0" lvl="8"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9pPr>
          </a:lstStyle>
          <a:p>
            <a:pPr marL="0" indent="0"/>
            <a:r>
              <a:rPr lang="en" sz="7200" b="1" dirty="0">
                <a:solidFill>
                  <a:schemeClr val="bg2"/>
                </a:solidFill>
                <a:latin typeface="Poppins" panose="00000500000000000000" pitchFamily="2" charset="0"/>
                <a:cs typeface="Poppins" panose="00000500000000000000" pitchFamily="2" charset="0"/>
              </a:rPr>
              <a:t>01</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4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55">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44"/>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47"/>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6"/>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49"/>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8"/>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51"/>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9" grpId="0"/>
      <p:bldP spid="455" grpId="0" build="p"/>
      <p:bldP spid="34" grpId="0"/>
      <p:bldP spid="35" grpId="0"/>
      <p:bldP spid="36" grpId="0"/>
      <p:bldP spid="37" grpId="0"/>
      <p:bldP spid="38" grpId="0"/>
      <p:bldP spid="39" grpId="0"/>
      <p:bldP spid="40" grpId="0"/>
      <p:bldP spid="41" grpId="0"/>
      <p:bldP spid="42" grpId="0"/>
      <p:bldP spid="43" grpId="0"/>
      <p:bldP spid="44" grpId="0"/>
      <p:bldP spid="45" grpId="0"/>
      <p:bldP spid="46" grpId="0"/>
      <p:bldP spid="47" grpId="0"/>
      <p:bldP spid="48" grpId="0"/>
      <p:bldP spid="49" grpId="0"/>
      <p:bldP spid="50" grpId="0"/>
      <p:bldP spid="51"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32">
          <a:extLst>
            <a:ext uri="{FF2B5EF4-FFF2-40B4-BE49-F238E27FC236}">
              <a16:creationId xmlns:a16="http://schemas.microsoft.com/office/drawing/2014/main" id="{B57EC018-D948-7B1F-32CD-26A1B13D8FF6}"/>
            </a:ext>
          </a:extLst>
        </p:cNvPr>
        <p:cNvGrpSpPr/>
        <p:nvPr/>
      </p:nvGrpSpPr>
      <p:grpSpPr>
        <a:xfrm>
          <a:off x="0" y="0"/>
          <a:ext cx="0" cy="0"/>
          <a:chOff x="0" y="0"/>
          <a:chExt cx="0" cy="0"/>
        </a:xfrm>
      </p:grpSpPr>
      <p:pic>
        <p:nvPicPr>
          <p:cNvPr id="9" name="Picture 2" descr="Trường đại học Duy Tân - Hiệp hội Doanh nghiệp Phần mềm Đà Nẵng">
            <a:extLst>
              <a:ext uri="{FF2B5EF4-FFF2-40B4-BE49-F238E27FC236}">
                <a16:creationId xmlns:a16="http://schemas.microsoft.com/office/drawing/2014/main" id="{40D2BAB1-016E-E686-8BCA-EB356EDFDA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8145" y="4488691"/>
            <a:ext cx="1397345" cy="932338"/>
          </a:xfrm>
          <a:prstGeom prst="rect">
            <a:avLst/>
          </a:prstGeom>
          <a:noFill/>
          <a:extLst>
            <a:ext uri="{909E8E84-426E-40DD-AFC4-6F175D3DCCD1}">
              <a14:hiddenFill xmlns:a14="http://schemas.microsoft.com/office/drawing/2010/main">
                <a:solidFill>
                  <a:srgbClr val="FFFFFF"/>
                </a:solidFill>
              </a14:hiddenFill>
            </a:ext>
          </a:extLst>
        </p:spPr>
      </p:pic>
      <p:pic>
        <p:nvPicPr>
          <p:cNvPr id="2" name="Google Shape;1801;p76">
            <a:extLst>
              <a:ext uri="{FF2B5EF4-FFF2-40B4-BE49-F238E27FC236}">
                <a16:creationId xmlns:a16="http://schemas.microsoft.com/office/drawing/2014/main" id="{51DC2AB3-258D-6EEC-E3CB-95E78DD4DE50}"/>
              </a:ext>
            </a:extLst>
          </p:cNvPr>
          <p:cNvPicPr preferRelativeResize="0"/>
          <p:nvPr/>
        </p:nvPicPr>
        <p:blipFill rotWithShape="1">
          <a:blip r:embed="rId4">
            <a:alphaModFix/>
          </a:blip>
          <a:srcRect t="16547" b="16540"/>
          <a:stretch/>
        </p:blipFill>
        <p:spPr>
          <a:xfrm>
            <a:off x="1101643" y="162537"/>
            <a:ext cx="6699867" cy="3682539"/>
          </a:xfrm>
          <a:prstGeom prst="rect">
            <a:avLst/>
          </a:prstGeom>
          <a:noFill/>
          <a:ln>
            <a:noFill/>
          </a:ln>
        </p:spPr>
      </p:pic>
      <p:sp>
        <p:nvSpPr>
          <p:cNvPr id="3" name="Google Shape;1286;p69">
            <a:extLst>
              <a:ext uri="{FF2B5EF4-FFF2-40B4-BE49-F238E27FC236}">
                <a16:creationId xmlns:a16="http://schemas.microsoft.com/office/drawing/2014/main" id="{E2E440F7-FDEB-65C8-487C-B9E697889481}"/>
              </a:ext>
            </a:extLst>
          </p:cNvPr>
          <p:cNvSpPr txBox="1">
            <a:spLocks noGrp="1"/>
          </p:cNvSpPr>
          <p:nvPr>
            <p:ph type="title"/>
          </p:nvPr>
        </p:nvSpPr>
        <p:spPr>
          <a:xfrm>
            <a:off x="1909849" y="2265131"/>
            <a:ext cx="4964776" cy="200761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7200" dirty="0">
                <a:ln w="22225">
                  <a:solidFill>
                    <a:schemeClr val="tx2"/>
                  </a:solidFill>
                </a:ln>
                <a:solidFill>
                  <a:schemeClr val="bg2">
                    <a:lumMod val="40000"/>
                    <a:lumOff val="60000"/>
                  </a:schemeClr>
                </a:solidFill>
              </a:rPr>
              <a:t>Thanks!</a:t>
            </a:r>
            <a:endParaRPr sz="7200" dirty="0">
              <a:ln w="22225">
                <a:solidFill>
                  <a:schemeClr val="tx2"/>
                </a:solidFill>
              </a:ln>
              <a:solidFill>
                <a:schemeClr val="bg2">
                  <a:lumMod val="40000"/>
                  <a:lumOff val="60000"/>
                </a:schemeClr>
              </a:solidFill>
            </a:endParaRPr>
          </a:p>
        </p:txBody>
      </p:sp>
    </p:spTree>
    <p:extLst>
      <p:ext uri="{BB962C8B-B14F-4D97-AF65-F5344CB8AC3E}">
        <p14:creationId xmlns:p14="http://schemas.microsoft.com/office/powerpoint/2010/main" val="59617078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3" name="Google Shape;503;p39"/>
          <p:cNvSpPr txBox="1">
            <a:spLocks noGrp="1"/>
          </p:cNvSpPr>
          <p:nvPr>
            <p:ph type="title"/>
          </p:nvPr>
        </p:nvSpPr>
        <p:spPr>
          <a:xfrm>
            <a:off x="3494600" y="1360066"/>
            <a:ext cx="5002629"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latin typeface="Lexend" panose="020B0604020202020204" charset="0"/>
              </a:rPr>
              <a:t>Tổng</a:t>
            </a:r>
            <a:r>
              <a:rPr lang="en-US" dirty="0">
                <a:latin typeface="Lexend" panose="020B0604020202020204" charset="0"/>
              </a:rPr>
              <a:t> </a:t>
            </a:r>
            <a:r>
              <a:rPr lang="en-US" dirty="0" err="1">
                <a:latin typeface="Lexend" panose="020B0604020202020204" charset="0"/>
              </a:rPr>
              <a:t>quan</a:t>
            </a:r>
            <a:r>
              <a:rPr lang="en-US" dirty="0">
                <a:latin typeface="Lexend" panose="020B0604020202020204" charset="0"/>
              </a:rPr>
              <a:t> </a:t>
            </a:r>
            <a:r>
              <a:rPr lang="en-US" dirty="0" err="1">
                <a:latin typeface="Lexend" panose="020B0604020202020204" charset="0"/>
              </a:rPr>
              <a:t>dự</a:t>
            </a:r>
            <a:r>
              <a:rPr lang="en-US" dirty="0">
                <a:latin typeface="Lexend" panose="020B0604020202020204" charset="0"/>
              </a:rPr>
              <a:t> </a:t>
            </a:r>
            <a:r>
              <a:rPr lang="en-US" dirty="0" err="1">
                <a:latin typeface="Lexend" panose="020B0604020202020204" charset="0"/>
              </a:rPr>
              <a:t>án</a:t>
            </a:r>
            <a:endParaRPr dirty="0">
              <a:latin typeface="Lexend" panose="020B0604020202020204" charset="0"/>
            </a:endParaRPr>
          </a:p>
        </p:txBody>
      </p:sp>
      <p:sp>
        <p:nvSpPr>
          <p:cNvPr id="504" name="Google Shape;504;p39"/>
          <p:cNvSpPr txBox="1">
            <a:spLocks noGrp="1"/>
          </p:cNvSpPr>
          <p:nvPr>
            <p:ph type="title" idx="2"/>
          </p:nvPr>
        </p:nvSpPr>
        <p:spPr>
          <a:xfrm>
            <a:off x="3494600" y="1199866"/>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pic>
        <p:nvPicPr>
          <p:cNvPr id="1026" name="Picture 2" descr="Trường đại học Duy Tân - Hiệp hội Doanh nghiệp Phần mềm Đà Nẵng">
            <a:extLst>
              <a:ext uri="{FF2B5EF4-FFF2-40B4-BE49-F238E27FC236}">
                <a16:creationId xmlns:a16="http://schemas.microsoft.com/office/drawing/2014/main" id="{D4E49926-55CF-1F1B-0F1A-C3E651905A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73655" y="-250758"/>
            <a:ext cx="1397345" cy="93233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Lexend" panose="020B0604020202020204" charset="0"/>
              </a:rPr>
              <a:t>Giới thiệu</a:t>
            </a:r>
            <a:endParaRPr dirty="0">
              <a:latin typeface="Lexend" panose="020B0604020202020204" charset="0"/>
            </a:endParaRPr>
          </a:p>
        </p:txBody>
      </p:sp>
      <p:sp>
        <p:nvSpPr>
          <p:cNvPr id="542" name="Google Shape;542;p40"/>
          <p:cNvSpPr txBox="1">
            <a:spLocks noGrp="1"/>
          </p:cNvSpPr>
          <p:nvPr>
            <p:ph type="subTitle" idx="2"/>
          </p:nvPr>
        </p:nvSpPr>
        <p:spPr>
          <a:xfrm>
            <a:off x="1065861" y="1299228"/>
            <a:ext cx="7283212" cy="3128313"/>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800" dirty="0" err="1">
                <a:latin typeface="+mn-lt"/>
              </a:rPr>
              <a:t>Bối</a:t>
            </a:r>
            <a:r>
              <a:rPr lang="en-US" sz="1800" dirty="0">
                <a:latin typeface="+mn-lt"/>
              </a:rPr>
              <a:t> </a:t>
            </a:r>
            <a:r>
              <a:rPr lang="vi-VN" sz="1800" dirty="0">
                <a:latin typeface="+mn-lt"/>
              </a:rPr>
              <a:t>cảnh công nghệ phát triển nhanh chóng và xu hướng chuyển đổi số ngày càng mạnh mẽ, học tập trực tuyến đã trở thành một hình thức phổ biến và thiết yếu</a:t>
            </a:r>
            <a:endParaRPr lang="en-US" sz="1800" dirty="0">
              <a:latin typeface="+mn-lt"/>
            </a:endParaRPr>
          </a:p>
          <a:p>
            <a:pPr marL="0" lvl="0" indent="0" algn="l" rtl="0">
              <a:spcBef>
                <a:spcPts val="0"/>
              </a:spcBef>
              <a:spcAft>
                <a:spcPts val="0"/>
              </a:spcAft>
            </a:pPr>
            <a:endParaRPr lang="en-US" sz="1800" dirty="0">
              <a:latin typeface="+mn-lt"/>
            </a:endParaRPr>
          </a:p>
          <a:p>
            <a:pPr marL="285750" lvl="0" indent="-285750" algn="l" rtl="0">
              <a:spcBef>
                <a:spcPts val="0"/>
              </a:spcBef>
              <a:spcAft>
                <a:spcPts val="0"/>
              </a:spcAft>
              <a:buFont typeface="Arial" panose="020B0604020202020204" pitchFamily="34" charset="0"/>
              <a:buChar char="•"/>
            </a:pPr>
            <a:r>
              <a:rPr lang="en-US" sz="1800" dirty="0">
                <a:latin typeface="+mn-lt"/>
              </a:rPr>
              <a:t>Website V-learning </a:t>
            </a:r>
            <a:r>
              <a:rPr lang="en-US" sz="1800" dirty="0" err="1">
                <a:latin typeface="+mn-lt"/>
              </a:rPr>
              <a:t>ra</a:t>
            </a:r>
            <a:r>
              <a:rPr lang="en-US" sz="1800" dirty="0">
                <a:latin typeface="+mn-lt"/>
              </a:rPr>
              <a:t> </a:t>
            </a:r>
            <a:r>
              <a:rPr lang="en-US" sz="1800" dirty="0" err="1">
                <a:latin typeface="+mn-lt"/>
              </a:rPr>
              <a:t>đời</a:t>
            </a:r>
            <a:r>
              <a:rPr lang="en-US" sz="1800" dirty="0">
                <a:latin typeface="+mn-lt"/>
              </a:rPr>
              <a:t> </a:t>
            </a:r>
            <a:r>
              <a:rPr lang="en-US" sz="1800" dirty="0" err="1">
                <a:latin typeface="+mn-lt"/>
              </a:rPr>
              <a:t>nhằm</a:t>
            </a:r>
            <a:r>
              <a:rPr lang="en-US" sz="1800" dirty="0">
                <a:latin typeface="+mn-lt"/>
              </a:rPr>
              <a:t> </a:t>
            </a:r>
            <a:r>
              <a:rPr lang="en-US" sz="1800" dirty="0" err="1">
                <a:latin typeface="+mn-lt"/>
              </a:rPr>
              <a:t>đáp</a:t>
            </a:r>
            <a:r>
              <a:rPr lang="en-US" sz="1800" dirty="0">
                <a:latin typeface="+mn-lt"/>
              </a:rPr>
              <a:t> </a:t>
            </a:r>
            <a:r>
              <a:rPr lang="en-US" sz="1800" dirty="0" err="1">
                <a:latin typeface="+mn-lt"/>
              </a:rPr>
              <a:t>ứng</a:t>
            </a:r>
            <a:r>
              <a:rPr lang="en-US" sz="1800" dirty="0">
                <a:latin typeface="+mn-lt"/>
              </a:rPr>
              <a:t> </a:t>
            </a:r>
            <a:r>
              <a:rPr lang="en-US" sz="1800" dirty="0" err="1">
                <a:latin typeface="+mn-lt"/>
              </a:rPr>
              <a:t>nhu</a:t>
            </a:r>
            <a:r>
              <a:rPr lang="en-US" sz="1800" dirty="0">
                <a:latin typeface="+mn-lt"/>
              </a:rPr>
              <a:t> </a:t>
            </a:r>
            <a:r>
              <a:rPr lang="en-US" sz="1800" dirty="0" err="1">
                <a:latin typeface="+mn-lt"/>
              </a:rPr>
              <a:t>cầu</a:t>
            </a:r>
            <a:r>
              <a:rPr lang="en-US" sz="1800" dirty="0">
                <a:latin typeface="+mn-lt"/>
              </a:rPr>
              <a:t> </a:t>
            </a:r>
            <a:r>
              <a:rPr lang="en-US" sz="1800" dirty="0" err="1">
                <a:latin typeface="+mn-lt"/>
              </a:rPr>
              <a:t>ngày</a:t>
            </a:r>
            <a:r>
              <a:rPr lang="en-US" sz="1800" dirty="0">
                <a:latin typeface="+mn-lt"/>
              </a:rPr>
              <a:t> </a:t>
            </a:r>
            <a:r>
              <a:rPr lang="en-US" sz="1800" dirty="0" err="1">
                <a:latin typeface="+mn-lt"/>
              </a:rPr>
              <a:t>càng</a:t>
            </a:r>
            <a:r>
              <a:rPr lang="en-US" sz="1800" dirty="0">
                <a:latin typeface="+mn-lt"/>
              </a:rPr>
              <a:t> </a:t>
            </a:r>
            <a:r>
              <a:rPr lang="en-US" sz="1800" dirty="0" err="1">
                <a:latin typeface="+mn-lt"/>
              </a:rPr>
              <a:t>tăng</a:t>
            </a:r>
            <a:r>
              <a:rPr lang="en-US" sz="1800" dirty="0">
                <a:latin typeface="+mn-lt"/>
              </a:rPr>
              <a:t> </a:t>
            </a:r>
            <a:r>
              <a:rPr lang="en-US" sz="1800" dirty="0" err="1">
                <a:latin typeface="+mn-lt"/>
              </a:rPr>
              <a:t>cao</a:t>
            </a:r>
            <a:r>
              <a:rPr lang="en-US" sz="1800" dirty="0">
                <a:latin typeface="+mn-lt"/>
              </a:rPr>
              <a:t>, </a:t>
            </a:r>
            <a:r>
              <a:rPr lang="en-US" sz="1800" dirty="0" err="1">
                <a:latin typeface="+mn-lt"/>
              </a:rPr>
              <a:t>mang</a:t>
            </a:r>
            <a:r>
              <a:rPr lang="en-US" sz="1800" dirty="0">
                <a:latin typeface="+mn-lt"/>
              </a:rPr>
              <a:t> </a:t>
            </a:r>
            <a:r>
              <a:rPr lang="en-US" sz="1800" dirty="0" err="1">
                <a:latin typeface="+mn-lt"/>
              </a:rPr>
              <a:t>đến</a:t>
            </a:r>
            <a:r>
              <a:rPr lang="en-US" sz="1800" dirty="0">
                <a:latin typeface="+mn-lt"/>
              </a:rPr>
              <a:t> </a:t>
            </a:r>
            <a:r>
              <a:rPr lang="en-US" sz="1800" dirty="0" err="1">
                <a:latin typeface="+mn-lt"/>
              </a:rPr>
              <a:t>môi</a:t>
            </a:r>
            <a:r>
              <a:rPr lang="en-US" sz="1800" dirty="0">
                <a:latin typeface="+mn-lt"/>
              </a:rPr>
              <a:t> </a:t>
            </a:r>
            <a:r>
              <a:rPr lang="en-US" sz="1800" dirty="0" err="1">
                <a:latin typeface="+mn-lt"/>
              </a:rPr>
              <a:t>trường</a:t>
            </a:r>
            <a:r>
              <a:rPr lang="en-US" sz="1800" dirty="0">
                <a:latin typeface="+mn-lt"/>
              </a:rPr>
              <a:t> </a:t>
            </a:r>
            <a:r>
              <a:rPr lang="en-US" sz="1800" dirty="0" err="1">
                <a:latin typeface="+mn-lt"/>
              </a:rPr>
              <a:t>học</a:t>
            </a:r>
            <a:r>
              <a:rPr lang="en-US" sz="1800" dirty="0">
                <a:latin typeface="+mn-lt"/>
              </a:rPr>
              <a:t> </a:t>
            </a:r>
            <a:r>
              <a:rPr lang="en-US" sz="1800" dirty="0" err="1">
                <a:latin typeface="+mn-lt"/>
              </a:rPr>
              <a:t>tập</a:t>
            </a:r>
            <a:r>
              <a:rPr lang="en-US" sz="1800" dirty="0">
                <a:latin typeface="+mn-lt"/>
              </a:rPr>
              <a:t> </a:t>
            </a:r>
            <a:r>
              <a:rPr lang="en-US" sz="1800" dirty="0" err="1">
                <a:latin typeface="+mn-lt"/>
              </a:rPr>
              <a:t>thuận</a:t>
            </a:r>
            <a:r>
              <a:rPr lang="en-US" sz="1800" dirty="0">
                <a:latin typeface="+mn-lt"/>
              </a:rPr>
              <a:t> </a:t>
            </a:r>
            <a:r>
              <a:rPr lang="en-US" sz="1800" dirty="0" err="1">
                <a:latin typeface="+mn-lt"/>
              </a:rPr>
              <a:t>lợi</a:t>
            </a:r>
            <a:r>
              <a:rPr lang="en-US" sz="1800" dirty="0">
                <a:latin typeface="+mn-lt"/>
              </a:rPr>
              <a:t> </a:t>
            </a:r>
            <a:r>
              <a:rPr lang="en-US" sz="1800" dirty="0" err="1">
                <a:latin typeface="+mn-lt"/>
              </a:rPr>
              <a:t>cho</a:t>
            </a:r>
            <a:r>
              <a:rPr lang="en-US" sz="1800" dirty="0">
                <a:latin typeface="+mn-lt"/>
              </a:rPr>
              <a:t> </a:t>
            </a:r>
            <a:r>
              <a:rPr lang="en-US" sz="1800" dirty="0" err="1">
                <a:latin typeface="+mn-lt"/>
              </a:rPr>
              <a:t>cả</a:t>
            </a:r>
            <a:r>
              <a:rPr lang="en-US" sz="1800" dirty="0">
                <a:latin typeface="+mn-lt"/>
              </a:rPr>
              <a:t> </a:t>
            </a:r>
            <a:r>
              <a:rPr lang="en-US" sz="1800" dirty="0" err="1">
                <a:latin typeface="+mn-lt"/>
              </a:rPr>
              <a:t>học</a:t>
            </a:r>
            <a:r>
              <a:rPr lang="en-US" sz="1800" dirty="0">
                <a:latin typeface="+mn-lt"/>
              </a:rPr>
              <a:t> </a:t>
            </a:r>
            <a:r>
              <a:rPr lang="en-US" sz="1800" dirty="0" err="1">
                <a:latin typeface="+mn-lt"/>
              </a:rPr>
              <a:t>viên</a:t>
            </a:r>
            <a:r>
              <a:rPr lang="en-US" sz="1800" dirty="0">
                <a:latin typeface="+mn-lt"/>
              </a:rPr>
              <a:t> </a:t>
            </a:r>
            <a:r>
              <a:rPr lang="en-US" sz="1800" dirty="0" err="1">
                <a:latin typeface="+mn-lt"/>
              </a:rPr>
              <a:t>và</a:t>
            </a:r>
            <a:r>
              <a:rPr lang="en-US" sz="1800" dirty="0">
                <a:latin typeface="+mn-lt"/>
              </a:rPr>
              <a:t> </a:t>
            </a:r>
            <a:r>
              <a:rPr lang="en-US" sz="1800" dirty="0" err="1">
                <a:latin typeface="+mn-lt"/>
              </a:rPr>
              <a:t>giảng</a:t>
            </a:r>
            <a:r>
              <a:rPr lang="en-US" sz="1800" dirty="0">
                <a:latin typeface="+mn-lt"/>
              </a:rPr>
              <a:t> </a:t>
            </a:r>
            <a:r>
              <a:rPr lang="en-US" sz="1800" dirty="0" err="1">
                <a:latin typeface="+mn-lt"/>
              </a:rPr>
              <a:t>viên</a:t>
            </a:r>
            <a:endParaRPr lang="en-US" sz="1800" dirty="0">
              <a:latin typeface="+mn-l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sp>
        <p:nvSpPr>
          <p:cNvPr id="547" name="Google Shape;547;p41"/>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Lexend" panose="020B0604020202020204" charset="0"/>
              </a:rPr>
              <a:t>Chức năng tổng quát</a:t>
            </a:r>
            <a:endParaRPr dirty="0">
              <a:latin typeface="Lexend" panose="020B0604020202020204" charset="0"/>
            </a:endParaRPr>
          </a:p>
        </p:txBody>
      </p:sp>
      <p:sp>
        <p:nvSpPr>
          <p:cNvPr id="548" name="Google Shape;548;p41"/>
          <p:cNvSpPr txBox="1">
            <a:spLocks noGrp="1"/>
          </p:cNvSpPr>
          <p:nvPr>
            <p:ph type="subTitle" idx="1"/>
          </p:nvPr>
        </p:nvSpPr>
        <p:spPr>
          <a:xfrm>
            <a:off x="982466" y="1279382"/>
            <a:ext cx="7577334" cy="4334017"/>
          </a:xfrm>
          <a:prstGeom prst="rect">
            <a:avLst/>
          </a:prstGeom>
        </p:spPr>
        <p:txBody>
          <a:bodyPr spcFirstLastPara="1" wrap="square" lIns="91425" tIns="91425" rIns="91425" bIns="91425" anchor="t" anchorCtr="0">
            <a:noAutofit/>
          </a:bodyPr>
          <a:lstStyle/>
          <a:p>
            <a:pPr marL="285750" indent="-285750">
              <a:buClr>
                <a:schemeClr val="dk1"/>
              </a:buClr>
              <a:buSzPts val="1100"/>
            </a:pPr>
            <a:r>
              <a:rPr lang="en-US" sz="2000" b="1" dirty="0"/>
              <a:t>Học </a:t>
            </a:r>
            <a:r>
              <a:rPr lang="en-US" sz="2000" b="1" dirty="0" err="1"/>
              <a:t>viên</a:t>
            </a:r>
            <a:r>
              <a:rPr lang="en-US" sz="2000" b="1" dirty="0"/>
              <a:t>: </a:t>
            </a:r>
            <a:r>
              <a:rPr lang="en-US" sz="2000" dirty="0" err="1"/>
              <a:t>Đăng</a:t>
            </a:r>
            <a:r>
              <a:rPr lang="en-US" sz="2000" dirty="0"/>
              <a:t> </a:t>
            </a:r>
            <a:r>
              <a:rPr lang="en-US" sz="2000" dirty="0" err="1"/>
              <a:t>ký</a:t>
            </a:r>
            <a:r>
              <a:rPr lang="en-US" sz="2000" dirty="0"/>
              <a:t>, </a:t>
            </a:r>
            <a:r>
              <a:rPr lang="en-US" sz="2000" dirty="0" err="1"/>
              <a:t>tìm</a:t>
            </a:r>
            <a:r>
              <a:rPr lang="en-US" sz="2000" dirty="0"/>
              <a:t> </a:t>
            </a:r>
            <a:r>
              <a:rPr lang="en-US" sz="2000" dirty="0" err="1"/>
              <a:t>kiếm</a:t>
            </a:r>
            <a:r>
              <a:rPr lang="en-US" sz="2000" dirty="0"/>
              <a:t>, </a:t>
            </a:r>
            <a:r>
              <a:rPr lang="en-US" sz="2000" dirty="0" err="1"/>
              <a:t>xem</a:t>
            </a:r>
            <a:r>
              <a:rPr lang="en-US" sz="2000" dirty="0"/>
              <a:t> chi </a:t>
            </a:r>
            <a:r>
              <a:rPr lang="en-US" sz="2000" dirty="0" err="1"/>
              <a:t>tiết</a:t>
            </a:r>
            <a:r>
              <a:rPr lang="en-US" sz="2000" dirty="0"/>
              <a:t> </a:t>
            </a:r>
            <a:r>
              <a:rPr lang="en-US" sz="2000" dirty="0" err="1"/>
              <a:t>khóa</a:t>
            </a:r>
            <a:r>
              <a:rPr lang="en-US" sz="2000" dirty="0"/>
              <a:t> </a:t>
            </a:r>
            <a:r>
              <a:rPr lang="en-US" sz="2000" dirty="0" err="1"/>
              <a:t>học</a:t>
            </a:r>
            <a:r>
              <a:rPr lang="en-US" sz="2000" dirty="0"/>
              <a:t>, </a:t>
            </a:r>
            <a:r>
              <a:rPr lang="en-US" sz="2000" dirty="0" err="1"/>
              <a:t>thanh</a:t>
            </a:r>
            <a:r>
              <a:rPr lang="en-US" sz="2000" dirty="0"/>
              <a:t> </a:t>
            </a:r>
            <a:r>
              <a:rPr lang="en-US" sz="2000" dirty="0" err="1"/>
              <a:t>toán</a:t>
            </a:r>
            <a:r>
              <a:rPr lang="en-US" sz="2000" dirty="0"/>
              <a:t>, </a:t>
            </a:r>
            <a:r>
              <a:rPr lang="en-US" sz="2000" dirty="0" err="1"/>
              <a:t>xem</a:t>
            </a:r>
            <a:r>
              <a:rPr lang="en-US" sz="2000" dirty="0"/>
              <a:t> </a:t>
            </a:r>
            <a:r>
              <a:rPr lang="en-US" sz="2000" dirty="0" err="1"/>
              <a:t>nội</a:t>
            </a:r>
            <a:r>
              <a:rPr lang="en-US" sz="2000" dirty="0"/>
              <a:t> dung </a:t>
            </a:r>
            <a:r>
              <a:rPr lang="en-US" sz="2000" dirty="0" err="1"/>
              <a:t>bài</a:t>
            </a:r>
            <a:r>
              <a:rPr lang="en-US" sz="2000" dirty="0"/>
              <a:t> </a:t>
            </a:r>
            <a:r>
              <a:rPr lang="en-US" sz="2000" dirty="0" err="1"/>
              <a:t>giảng</a:t>
            </a:r>
            <a:r>
              <a:rPr lang="en-US" sz="2000" dirty="0"/>
              <a:t>, </a:t>
            </a:r>
            <a:r>
              <a:rPr lang="en-US" sz="2000" dirty="0" err="1"/>
              <a:t>quản</a:t>
            </a:r>
            <a:r>
              <a:rPr lang="en-US" sz="2000" dirty="0"/>
              <a:t> </a:t>
            </a:r>
            <a:r>
              <a:rPr lang="en-US" sz="2000" dirty="0" err="1"/>
              <a:t>lý</a:t>
            </a:r>
            <a:r>
              <a:rPr lang="en-US" sz="2000" dirty="0"/>
              <a:t> </a:t>
            </a:r>
            <a:r>
              <a:rPr lang="en-US" sz="2000" dirty="0" err="1"/>
              <a:t>tài</a:t>
            </a:r>
            <a:r>
              <a:rPr lang="en-US" sz="2000" dirty="0"/>
              <a:t> </a:t>
            </a:r>
            <a:r>
              <a:rPr lang="en-US" sz="2000" dirty="0" err="1"/>
              <a:t>khoản</a:t>
            </a:r>
            <a:endParaRPr lang="en-US" sz="2000" dirty="0"/>
          </a:p>
          <a:p>
            <a:pPr marL="285750" indent="-285750">
              <a:buClr>
                <a:schemeClr val="dk1"/>
              </a:buClr>
              <a:buSzPts val="1100"/>
            </a:pPr>
            <a:r>
              <a:rPr lang="en-US" sz="2000" b="1" dirty="0" err="1"/>
              <a:t>Giảng</a:t>
            </a:r>
            <a:r>
              <a:rPr lang="en-US" sz="2000" b="1" dirty="0"/>
              <a:t> </a:t>
            </a:r>
            <a:r>
              <a:rPr lang="en-US" sz="2000" b="1" dirty="0" err="1"/>
              <a:t>viên</a:t>
            </a:r>
            <a:r>
              <a:rPr lang="en-US" sz="2000" b="1" dirty="0"/>
              <a:t>: </a:t>
            </a:r>
            <a:r>
              <a:rPr lang="en-US" sz="2000" dirty="0" err="1"/>
              <a:t>Đăng</a:t>
            </a:r>
            <a:r>
              <a:rPr lang="en-US" sz="2000" dirty="0"/>
              <a:t> </a:t>
            </a:r>
            <a:r>
              <a:rPr lang="en-US" sz="2000" dirty="0" err="1"/>
              <a:t>tải</a:t>
            </a:r>
            <a:r>
              <a:rPr lang="en-US" sz="2000" dirty="0"/>
              <a:t> </a:t>
            </a:r>
            <a:r>
              <a:rPr lang="en-US" sz="2000" dirty="0" err="1"/>
              <a:t>khóa</a:t>
            </a:r>
            <a:r>
              <a:rPr lang="en-US" sz="2000" dirty="0"/>
              <a:t> </a:t>
            </a:r>
            <a:r>
              <a:rPr lang="en-US" sz="2000" dirty="0" err="1"/>
              <a:t>học</a:t>
            </a:r>
            <a:r>
              <a:rPr lang="en-US" sz="2000" dirty="0"/>
              <a:t>, </a:t>
            </a:r>
            <a:r>
              <a:rPr lang="en-US" sz="2000" dirty="0" err="1"/>
              <a:t>quản</a:t>
            </a:r>
            <a:r>
              <a:rPr lang="en-US" sz="2000" dirty="0"/>
              <a:t> </a:t>
            </a:r>
            <a:r>
              <a:rPr lang="en-US" sz="2000" dirty="0" err="1"/>
              <a:t>lý</a:t>
            </a:r>
            <a:r>
              <a:rPr lang="en-US" sz="2000" dirty="0"/>
              <a:t> </a:t>
            </a:r>
            <a:r>
              <a:rPr lang="en-US" sz="2000" dirty="0" err="1"/>
              <a:t>khóa</a:t>
            </a:r>
            <a:r>
              <a:rPr lang="en-US" sz="2000" dirty="0"/>
              <a:t> </a:t>
            </a:r>
            <a:r>
              <a:rPr lang="en-US" sz="2000" dirty="0" err="1"/>
              <a:t>học</a:t>
            </a:r>
            <a:r>
              <a:rPr lang="en-US" sz="2000" dirty="0"/>
              <a:t>, </a:t>
            </a:r>
            <a:r>
              <a:rPr lang="en-US" sz="2000" dirty="0" err="1"/>
              <a:t>quản</a:t>
            </a:r>
            <a:r>
              <a:rPr lang="en-US" sz="2000" dirty="0"/>
              <a:t> </a:t>
            </a:r>
            <a:r>
              <a:rPr lang="en-US" sz="2000" dirty="0" err="1"/>
              <a:t>lý</a:t>
            </a:r>
            <a:r>
              <a:rPr lang="en-US" sz="2000" dirty="0"/>
              <a:t> </a:t>
            </a:r>
            <a:r>
              <a:rPr lang="en-US" sz="2000" dirty="0" err="1"/>
              <a:t>ví</a:t>
            </a:r>
            <a:r>
              <a:rPr lang="en-US" sz="2000" dirty="0"/>
              <a:t> </a:t>
            </a:r>
            <a:r>
              <a:rPr lang="en-US" sz="2000" dirty="0" err="1"/>
              <a:t>điện</a:t>
            </a:r>
            <a:r>
              <a:rPr lang="en-US" sz="2000" dirty="0"/>
              <a:t> </a:t>
            </a:r>
            <a:r>
              <a:rPr lang="en-US" sz="2000" dirty="0" err="1"/>
              <a:t>tử</a:t>
            </a:r>
            <a:endParaRPr lang="en-US" sz="2000" dirty="0"/>
          </a:p>
          <a:p>
            <a:pPr marL="285750" indent="-285750">
              <a:buClr>
                <a:schemeClr val="dk1"/>
              </a:buClr>
              <a:buSzPts val="1100"/>
            </a:pPr>
            <a:r>
              <a:rPr lang="en-US" sz="2000" b="1" dirty="0"/>
              <a:t>Quản </a:t>
            </a:r>
            <a:r>
              <a:rPr lang="en-US" sz="2000" b="1" dirty="0" err="1"/>
              <a:t>trị</a:t>
            </a:r>
            <a:r>
              <a:rPr lang="en-US" sz="2000" b="1" dirty="0"/>
              <a:t> </a:t>
            </a:r>
            <a:r>
              <a:rPr lang="en-US" sz="2000" b="1" dirty="0" err="1"/>
              <a:t>viên</a:t>
            </a:r>
            <a:r>
              <a:rPr lang="en-US" sz="2000" b="1" dirty="0"/>
              <a:t> (admin): </a:t>
            </a:r>
            <a:r>
              <a:rPr lang="en-US" sz="2000" dirty="0"/>
              <a:t>Quản </a:t>
            </a:r>
            <a:r>
              <a:rPr lang="en-US" sz="2000" dirty="0" err="1"/>
              <a:t>lý</a:t>
            </a:r>
            <a:r>
              <a:rPr lang="en-US" sz="2000" dirty="0"/>
              <a:t> </a:t>
            </a:r>
            <a:r>
              <a:rPr lang="en-US" sz="2000" dirty="0" err="1"/>
              <a:t>các</a:t>
            </a:r>
            <a:r>
              <a:rPr lang="en-US" sz="2000" dirty="0"/>
              <a:t> </a:t>
            </a:r>
            <a:r>
              <a:rPr lang="en-US" sz="2000" dirty="0" err="1"/>
              <a:t>nội</a:t>
            </a:r>
            <a:r>
              <a:rPr lang="en-US" sz="2000" dirty="0"/>
              <a:t> dung : </a:t>
            </a:r>
            <a:r>
              <a:rPr lang="en-US" sz="2000" dirty="0" err="1"/>
              <a:t>người</a:t>
            </a:r>
            <a:r>
              <a:rPr lang="en-US" sz="2000" dirty="0"/>
              <a:t> </a:t>
            </a:r>
            <a:r>
              <a:rPr lang="en-US" sz="2000" dirty="0" err="1"/>
              <a:t>dùng</a:t>
            </a:r>
            <a:r>
              <a:rPr lang="en-US" sz="2000" dirty="0"/>
              <a:t>, </a:t>
            </a:r>
            <a:r>
              <a:rPr lang="en-US" sz="2000" dirty="0" err="1"/>
              <a:t>khóa</a:t>
            </a:r>
            <a:r>
              <a:rPr lang="en-US" sz="2000" dirty="0"/>
              <a:t> </a:t>
            </a:r>
            <a:r>
              <a:rPr lang="en-US" sz="2000" dirty="0" err="1"/>
              <a:t>học</a:t>
            </a:r>
            <a:r>
              <a:rPr lang="en-US" sz="2000" dirty="0"/>
              <a:t>, </a:t>
            </a:r>
            <a:r>
              <a:rPr lang="en-US" sz="2000" dirty="0" err="1"/>
              <a:t>mã</a:t>
            </a:r>
            <a:r>
              <a:rPr lang="en-US" sz="2000" dirty="0"/>
              <a:t> </a:t>
            </a:r>
            <a:r>
              <a:rPr lang="en-US" sz="2000" dirty="0" err="1"/>
              <a:t>giảm</a:t>
            </a:r>
            <a:r>
              <a:rPr lang="en-US" sz="2000" dirty="0"/>
              <a:t> </a:t>
            </a:r>
            <a:r>
              <a:rPr lang="en-US" sz="2000" dirty="0" err="1"/>
              <a:t>giá</a:t>
            </a:r>
            <a:r>
              <a:rPr lang="en-US" sz="2000" dirty="0"/>
              <a:t>, </a:t>
            </a:r>
            <a:r>
              <a:rPr lang="en-US" sz="2000" dirty="0" err="1"/>
              <a:t>yêu</a:t>
            </a:r>
            <a:r>
              <a:rPr lang="en-US" sz="2000" dirty="0"/>
              <a:t> </a:t>
            </a:r>
            <a:r>
              <a:rPr lang="en-US" sz="2000" dirty="0" err="1"/>
              <a:t>cầu</a:t>
            </a:r>
            <a:r>
              <a:rPr lang="en-US" sz="2000" dirty="0"/>
              <a:t> </a:t>
            </a:r>
            <a:r>
              <a:rPr lang="en-US" sz="2000" dirty="0" err="1"/>
              <a:t>rút</a:t>
            </a:r>
            <a:r>
              <a:rPr lang="en-US" sz="2000" dirty="0"/>
              <a:t> </a:t>
            </a:r>
            <a:r>
              <a:rPr lang="en-US" sz="2000" dirty="0" err="1"/>
              <a:t>tiền</a:t>
            </a:r>
            <a:r>
              <a:rPr lang="en-US" sz="2000" dirty="0"/>
              <a:t>, </a:t>
            </a:r>
            <a:r>
              <a:rPr lang="en-US" sz="2000" dirty="0" err="1"/>
              <a:t>nội</a:t>
            </a:r>
            <a:r>
              <a:rPr lang="en-US" sz="2000" dirty="0"/>
              <a:t> dung </a:t>
            </a:r>
            <a:r>
              <a:rPr lang="en-US" sz="2000" dirty="0" err="1"/>
              <a:t>học</a:t>
            </a:r>
            <a:r>
              <a:rPr lang="en-US" sz="2000" dirty="0"/>
              <a:t>,…</a:t>
            </a:r>
          </a:p>
          <a:p>
            <a:pPr marL="285750" indent="-285750">
              <a:buClr>
                <a:schemeClr val="dk1"/>
              </a:buClr>
              <a:buSzPts val="1100"/>
            </a:pPr>
            <a:r>
              <a:rPr lang="en-US" sz="2000" b="1" dirty="0"/>
              <a:t>Root: </a:t>
            </a:r>
            <a:r>
              <a:rPr lang="en-US" sz="2000" dirty="0"/>
              <a:t>Quản </a:t>
            </a:r>
            <a:r>
              <a:rPr lang="en-US" sz="2000" dirty="0" err="1"/>
              <a:t>lý</a:t>
            </a:r>
            <a:r>
              <a:rPr lang="en-US" sz="2000" dirty="0"/>
              <a:t> </a:t>
            </a:r>
            <a:r>
              <a:rPr lang="en-US" sz="2000" dirty="0" err="1"/>
              <a:t>toàn</a:t>
            </a:r>
            <a:r>
              <a:rPr lang="en-US" sz="2000" dirty="0"/>
              <a:t> </a:t>
            </a:r>
            <a:r>
              <a:rPr lang="en-US" sz="2000" dirty="0" err="1"/>
              <a:t>bộ</a:t>
            </a:r>
            <a:r>
              <a:rPr lang="en-US" sz="2000" dirty="0"/>
              <a:t> </a:t>
            </a:r>
            <a:r>
              <a:rPr lang="en-US" sz="2000" dirty="0" err="1"/>
              <a:t>hệ</a:t>
            </a:r>
            <a:r>
              <a:rPr lang="en-US" sz="2000" dirty="0"/>
              <a:t> </a:t>
            </a:r>
            <a:r>
              <a:rPr lang="en-US" sz="2000" dirty="0" err="1"/>
              <a:t>thống</a:t>
            </a:r>
            <a:br>
              <a:rPr lang="en-US" dirty="0"/>
            </a:br>
            <a:endParaRPr dirty="0"/>
          </a:p>
        </p:txBody>
      </p:sp>
    </p:spTree>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pic>
        <p:nvPicPr>
          <p:cNvPr id="10" name="Picture 9">
            <a:extLst>
              <a:ext uri="{FF2B5EF4-FFF2-40B4-BE49-F238E27FC236}">
                <a16:creationId xmlns:a16="http://schemas.microsoft.com/office/drawing/2014/main" id="{041C2904-4BC7-5599-ADE0-E9A3E8AFD924}"/>
              </a:ext>
            </a:extLst>
          </p:cNvPr>
          <p:cNvPicPr>
            <a:picLocks noChangeAspect="1"/>
          </p:cNvPicPr>
          <p:nvPr/>
        </p:nvPicPr>
        <p:blipFill>
          <a:blip r:embed="rId3"/>
          <a:stretch>
            <a:fillRect/>
          </a:stretch>
        </p:blipFill>
        <p:spPr>
          <a:xfrm>
            <a:off x="212497" y="323850"/>
            <a:ext cx="8110236" cy="4495800"/>
          </a:xfrm>
          <a:prstGeom prst="rect">
            <a:avLst/>
          </a:prstGeom>
        </p:spPr>
      </p:pic>
      <p:sp>
        <p:nvSpPr>
          <p:cNvPr id="13" name="Google Shape;504;p39">
            <a:extLst>
              <a:ext uri="{FF2B5EF4-FFF2-40B4-BE49-F238E27FC236}">
                <a16:creationId xmlns:a16="http://schemas.microsoft.com/office/drawing/2014/main" id="{FAA6E3F1-2506-D606-BB57-B780ED243268}"/>
              </a:ext>
            </a:extLst>
          </p:cNvPr>
          <p:cNvSpPr txBox="1">
            <a:spLocks/>
          </p:cNvSpPr>
          <p:nvPr/>
        </p:nvSpPr>
        <p:spPr>
          <a:xfrm>
            <a:off x="9632933" y="632600"/>
            <a:ext cx="1652100" cy="915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1pPr>
            <a:lvl2pPr marL="914400" marR="0" lvl="1"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2pPr>
            <a:lvl3pPr marL="1371600" marR="0" lvl="2"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3pPr>
            <a:lvl4pPr marL="1828800" marR="0" lvl="3"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4pPr>
            <a:lvl5pPr marL="2286000" marR="0" lvl="4"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5pPr>
            <a:lvl6pPr marL="2743200" marR="0" lvl="5"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6pPr>
            <a:lvl7pPr marL="3200400" marR="0" lvl="6"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7pPr>
            <a:lvl8pPr marL="3657600" marR="0" lvl="7"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8pPr>
            <a:lvl9pPr marL="4114800" marR="0" lvl="8" indent="-317500" algn="ctr" rtl="0">
              <a:lnSpc>
                <a:spcPct val="100000"/>
              </a:lnSpc>
              <a:spcBef>
                <a:spcPts val="0"/>
              </a:spcBef>
              <a:spcAft>
                <a:spcPts val="0"/>
              </a:spcAft>
              <a:buClr>
                <a:schemeClr val="dk1"/>
              </a:buClr>
              <a:buSzPts val="1400"/>
              <a:buFont typeface="Lexend"/>
              <a:buNone/>
              <a:defRPr sz="1400" b="0" i="0" u="none" strike="noStrike" cap="none">
                <a:solidFill>
                  <a:schemeClr val="dk1"/>
                </a:solidFill>
                <a:latin typeface="Lexend"/>
                <a:ea typeface="Lexend"/>
                <a:cs typeface="Lexend"/>
                <a:sym typeface="Lexend"/>
              </a:defRPr>
            </a:lvl9pPr>
          </a:lstStyle>
          <a:p>
            <a:pPr marL="0" indent="0" algn="l"/>
            <a:r>
              <a:rPr lang="en" sz="6600" dirty="0">
                <a:solidFill>
                  <a:schemeClr val="bg2"/>
                </a:solidFill>
                <a:latin typeface="Poppins" panose="00000500000000000000" pitchFamily="2" charset="0"/>
                <a:cs typeface="Poppins" panose="00000500000000000000" pitchFamily="2" charset="0"/>
              </a:rPr>
              <a:t>02</a:t>
            </a:r>
          </a:p>
        </p:txBody>
      </p:sp>
    </p:spTree>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30420B6-C347-834C-BE33-B43C60010168}"/>
              </a:ext>
            </a:extLst>
          </p:cNvPr>
          <p:cNvSpPr txBox="1"/>
          <p:nvPr/>
        </p:nvSpPr>
        <p:spPr>
          <a:xfrm>
            <a:off x="4572000" y="1327777"/>
            <a:ext cx="4572000" cy="907941"/>
          </a:xfrm>
          <a:prstGeom prst="rect">
            <a:avLst/>
          </a:prstGeom>
          <a:noFill/>
        </p:spPr>
        <p:txBody>
          <a:bodyPr wrap="square">
            <a:spAutoFit/>
          </a:bodyPr>
          <a:lstStyle/>
          <a:p>
            <a:pPr marL="0" indent="0" algn="l"/>
            <a:r>
              <a:rPr lang="en" sz="5300" b="1" dirty="0">
                <a:solidFill>
                  <a:schemeClr val="bg2"/>
                </a:solidFill>
                <a:latin typeface="Poppins" panose="00000500000000000000" pitchFamily="2" charset="0"/>
                <a:cs typeface="Poppins" panose="00000500000000000000" pitchFamily="2" charset="0"/>
              </a:rPr>
              <a:t>02</a:t>
            </a:r>
          </a:p>
        </p:txBody>
      </p:sp>
      <p:sp>
        <p:nvSpPr>
          <p:cNvPr id="6" name="Google Shape;503;p39">
            <a:extLst>
              <a:ext uri="{FF2B5EF4-FFF2-40B4-BE49-F238E27FC236}">
                <a16:creationId xmlns:a16="http://schemas.microsoft.com/office/drawing/2014/main" id="{DF961EDB-2F31-12B0-91DF-64C87398C2E6}"/>
              </a:ext>
            </a:extLst>
          </p:cNvPr>
          <p:cNvSpPr txBox="1">
            <a:spLocks noGrp="1"/>
          </p:cNvSpPr>
          <p:nvPr>
            <p:ph type="title"/>
          </p:nvPr>
        </p:nvSpPr>
        <p:spPr>
          <a:xfrm>
            <a:off x="717532" y="1327777"/>
            <a:ext cx="5002629" cy="15114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4300" dirty="0" err="1">
                <a:latin typeface="Lexend" panose="020B0604020202020204" charset="0"/>
              </a:rPr>
              <a:t>Mô</a:t>
            </a:r>
            <a:r>
              <a:rPr lang="en-US" sz="4300" dirty="0">
                <a:latin typeface="Lexend" panose="020B0604020202020204" charset="0"/>
              </a:rPr>
              <a:t> </a:t>
            </a:r>
            <a:r>
              <a:rPr lang="en-US" sz="4300" dirty="0" err="1">
                <a:latin typeface="Lexend" panose="020B0604020202020204" charset="0"/>
              </a:rPr>
              <a:t>tả</a:t>
            </a:r>
            <a:r>
              <a:rPr lang="en-US" sz="4300" dirty="0">
                <a:latin typeface="Lexend" panose="020B0604020202020204" charset="0"/>
              </a:rPr>
              <a:t> </a:t>
            </a:r>
            <a:r>
              <a:rPr lang="en-US" sz="4300" dirty="0" err="1">
                <a:latin typeface="Lexend" panose="020B0604020202020204" charset="0"/>
              </a:rPr>
              <a:t>quy</a:t>
            </a:r>
            <a:r>
              <a:rPr lang="en-US" sz="4300" dirty="0">
                <a:latin typeface="Lexend" panose="020B0604020202020204" charset="0"/>
              </a:rPr>
              <a:t> </a:t>
            </a:r>
            <a:r>
              <a:rPr lang="en-US" sz="4300" dirty="0" err="1">
                <a:latin typeface="Lexend" panose="020B0604020202020204" charset="0"/>
              </a:rPr>
              <a:t>trình</a:t>
            </a:r>
            <a:endParaRPr sz="4300" dirty="0">
              <a:latin typeface="Lexend" panose="020B0604020202020204" charset="0"/>
            </a:endParaRPr>
          </a:p>
        </p:txBody>
      </p:sp>
      <p:pic>
        <p:nvPicPr>
          <p:cNvPr id="7" name="Picture 2" descr="Trường đại học Duy Tân - Hiệp hội Doanh nghiệp Phần mềm Đà Nẵng">
            <a:extLst>
              <a:ext uri="{FF2B5EF4-FFF2-40B4-BE49-F238E27FC236}">
                <a16:creationId xmlns:a16="http://schemas.microsoft.com/office/drawing/2014/main" id="{F46F404B-9B54-7F16-CBED-75B5E4EAF7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11" y="-225358"/>
            <a:ext cx="1397345" cy="932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0774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First Aid and Emergency Response - Health - 11th Grade by Slidesgo">
  <a:themeElements>
    <a:clrScheme name="Simple Light">
      <a:dk1>
        <a:srgbClr val="333333"/>
      </a:dk1>
      <a:lt1>
        <a:srgbClr val="F8F8F8"/>
      </a:lt1>
      <a:dk2>
        <a:srgbClr val="901518"/>
      </a:dk2>
      <a:lt2>
        <a:srgbClr val="FFFFFF"/>
      </a:lt2>
      <a:accent1>
        <a:srgbClr val="91B4B0"/>
      </a:accent1>
      <a:accent2>
        <a:srgbClr val="DFDEDE"/>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854</TotalTime>
  <Words>2622</Words>
  <Application>Microsoft Office PowerPoint</Application>
  <PresentationFormat>On-screen Show (16:9)</PresentationFormat>
  <Paragraphs>264</Paragraphs>
  <Slides>40</Slides>
  <Notes>33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40</vt:i4>
      </vt:variant>
    </vt:vector>
  </HeadingPairs>
  <TitlesOfParts>
    <vt:vector size="50" baseType="lpstr">
      <vt:lpstr>Lexend</vt:lpstr>
      <vt:lpstr>Lato</vt:lpstr>
      <vt:lpstr>Calibri</vt:lpstr>
      <vt:lpstr>DM Sans</vt:lpstr>
      <vt:lpstr>Poppins</vt:lpstr>
      <vt:lpstr>Lato Light</vt:lpstr>
      <vt:lpstr>Arial</vt:lpstr>
      <vt:lpstr>Nunito Light</vt:lpstr>
      <vt:lpstr>Times New Roman</vt:lpstr>
      <vt:lpstr>First Aid and Emergency Response - Health - 11th Grade by Slidesgo</vt:lpstr>
      <vt:lpstr>PowerPoint Presentation</vt:lpstr>
      <vt:lpstr>Thành viên dự án</vt:lpstr>
      <vt:lpstr>Mentor</vt:lpstr>
      <vt:lpstr>Mục lục</vt:lpstr>
      <vt:lpstr>Tổng quan dự án</vt:lpstr>
      <vt:lpstr>Giới thiệu</vt:lpstr>
      <vt:lpstr>Chức năng tổng quát</vt:lpstr>
      <vt:lpstr>PowerPoint Presentation</vt:lpstr>
      <vt:lpstr>Mô tả quy trình</vt:lpstr>
      <vt:lpstr>Vai trò trong scrum</vt:lpstr>
      <vt:lpstr>Vai trò trong scrum</vt:lpstr>
      <vt:lpstr>Ưu điểm</vt:lpstr>
      <vt:lpstr>Ưu điểm</vt:lpstr>
      <vt:lpstr>Nhược điểm</vt:lpstr>
      <vt:lpstr>Kế hoạch dự án</vt:lpstr>
      <vt:lpstr>PowerPoint Presentation</vt:lpstr>
      <vt:lpstr>Yêu cầu</vt:lpstr>
      <vt:lpstr>Yêu cầu hệ thống</vt:lpstr>
      <vt:lpstr>Database</vt:lpstr>
      <vt:lpstr>PowerPoint Presentation</vt:lpstr>
      <vt:lpstr>Testing</vt:lpstr>
      <vt:lpstr>Test report Sprint 1</vt:lpstr>
      <vt:lpstr>Test report Sprint 2</vt:lpstr>
      <vt:lpstr>Test report Sprint 3</vt:lpstr>
      <vt:lpstr>Prototype</vt:lpstr>
      <vt:lpstr>Trang chủ client</vt:lpstr>
      <vt:lpstr>Trang chủ instructor page</vt:lpstr>
      <vt:lpstr>Trang chủ admin page</vt:lpstr>
      <vt:lpstr>Quản lý</vt:lpstr>
      <vt:lpstr>PowerPoint Presentation</vt:lpstr>
      <vt:lpstr>PowerPoint Presentation</vt:lpstr>
      <vt:lpstr>PowerPoint Presentation</vt:lpstr>
      <vt:lpstr>Công nghệ</vt:lpstr>
      <vt:lpstr>Công cụ</vt:lpstr>
      <vt:lpstr>Reflection</vt:lpstr>
      <vt:lpstr>Thuận lợi</vt:lpstr>
      <vt:lpstr>Khó khăn</vt:lpstr>
      <vt:lpstr>Bài học kinh nghiệm</vt:lpstr>
      <vt:lpstr>Demo</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Thang Nguyen</cp:lastModifiedBy>
  <cp:revision>43</cp:revision>
  <dcterms:modified xsi:type="dcterms:W3CDTF">2025-05-22T10:02:05Z</dcterms:modified>
</cp:coreProperties>
</file>